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14"/>
  </p:notesMasterIdLst>
  <p:sldIdLst>
    <p:sldId id="281" r:id="rId3"/>
    <p:sldId id="293" r:id="rId4"/>
    <p:sldId id="294" r:id="rId5"/>
    <p:sldId id="301" r:id="rId6"/>
    <p:sldId id="299" r:id="rId7"/>
    <p:sldId id="302" r:id="rId8"/>
    <p:sldId id="286" r:id="rId9"/>
    <p:sldId id="297" r:id="rId10"/>
    <p:sldId id="292" r:id="rId11"/>
    <p:sldId id="296" r:id="rId12"/>
    <p:sldId id="298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A2048"/>
    <a:srgbClr val="F2CEDE"/>
    <a:srgbClr val="408EC6"/>
    <a:srgbClr val="0066CC"/>
    <a:srgbClr val="93FFB7"/>
    <a:srgbClr val="17333F"/>
    <a:srgbClr val="1E2761"/>
    <a:srgbClr val="90DB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264" autoAdjust="0"/>
  </p:normalViewPr>
  <p:slideViewPr>
    <p:cSldViewPr snapToGrid="0">
      <p:cViewPr varScale="1">
        <p:scale>
          <a:sx n="101" d="100"/>
          <a:sy n="101" d="100"/>
        </p:scale>
        <p:origin x="95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presProps" Target="pres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60BC8CF-B3E4-4EC3-B41F-82B46FD7F857}" type="doc">
      <dgm:prSet loTypeId="urn:microsoft.com/office/officeart/2005/8/layout/StepDownProcess" loCatId="process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FFBF2FBA-E6C5-4049-AC8C-E248DC2410E3}">
      <dgm:prSet phldrT="[Text]"/>
      <dgm:spPr>
        <a:solidFill>
          <a:srgbClr val="7A2048"/>
        </a:solidFill>
      </dgm:spPr>
      <dgm:t>
        <a:bodyPr/>
        <a:lstStyle/>
        <a:p>
          <a:r>
            <a:rPr lang="en-US" dirty="0"/>
            <a:t>Collect data</a:t>
          </a:r>
          <a:endParaRPr lang="en-IN" dirty="0"/>
        </a:p>
      </dgm:t>
    </dgm:pt>
    <dgm:pt modelId="{D2BA05C7-B738-40C4-83FE-4B32BE9C272D}" type="parTrans" cxnId="{D3AD8A40-13CD-4084-8CC2-AD54FFDB72F1}">
      <dgm:prSet/>
      <dgm:spPr/>
      <dgm:t>
        <a:bodyPr/>
        <a:lstStyle/>
        <a:p>
          <a:endParaRPr lang="en-IN"/>
        </a:p>
      </dgm:t>
    </dgm:pt>
    <dgm:pt modelId="{D77C4257-E773-490D-9A50-5FDA31D80B37}" type="sibTrans" cxnId="{D3AD8A40-13CD-4084-8CC2-AD54FFDB72F1}">
      <dgm:prSet/>
      <dgm:spPr/>
      <dgm:t>
        <a:bodyPr/>
        <a:lstStyle/>
        <a:p>
          <a:endParaRPr lang="en-IN"/>
        </a:p>
      </dgm:t>
    </dgm:pt>
    <dgm:pt modelId="{40E72243-AA7C-4394-8AD1-A13A64858116}">
      <dgm:prSet phldrT="[Text]" custT="1"/>
      <dgm:spPr/>
      <dgm:t>
        <a:bodyPr/>
        <a:lstStyle/>
        <a:p>
          <a:r>
            <a:rPr lang="en-US" sz="1500" dirty="0"/>
            <a:t>Collect image of your friends, Family members, or celebrities </a:t>
          </a:r>
          <a:endParaRPr lang="en-IN" sz="1500" dirty="0"/>
        </a:p>
      </dgm:t>
    </dgm:pt>
    <dgm:pt modelId="{B70F0E8A-FB76-493C-B3D1-B8AE8D09713F}" type="parTrans" cxnId="{13980C99-7D2D-41BE-B101-999A7BE323DC}">
      <dgm:prSet/>
      <dgm:spPr/>
      <dgm:t>
        <a:bodyPr/>
        <a:lstStyle/>
        <a:p>
          <a:endParaRPr lang="en-IN"/>
        </a:p>
      </dgm:t>
    </dgm:pt>
    <dgm:pt modelId="{BD37CE25-8A43-492D-8E35-4308B62F7541}" type="sibTrans" cxnId="{13980C99-7D2D-41BE-B101-999A7BE323DC}">
      <dgm:prSet/>
      <dgm:spPr/>
      <dgm:t>
        <a:bodyPr/>
        <a:lstStyle/>
        <a:p>
          <a:endParaRPr lang="en-IN"/>
        </a:p>
      </dgm:t>
    </dgm:pt>
    <dgm:pt modelId="{20961F8E-38F9-4472-BBFB-FFDED9D4F595}">
      <dgm:prSet phldrT="[Text]"/>
      <dgm:spPr>
        <a:solidFill>
          <a:srgbClr val="0066CC"/>
        </a:solidFill>
      </dgm:spPr>
      <dgm:t>
        <a:bodyPr/>
        <a:lstStyle/>
        <a:p>
          <a:r>
            <a:rPr lang="en-US" dirty="0"/>
            <a:t>Segregate Images</a:t>
          </a:r>
          <a:endParaRPr lang="en-IN" dirty="0"/>
        </a:p>
      </dgm:t>
    </dgm:pt>
    <dgm:pt modelId="{A6568DE0-D8AA-449C-A8A6-914C96DAE0FE}" type="parTrans" cxnId="{A17D784D-AB14-4CE8-97EC-D4E8586349DA}">
      <dgm:prSet/>
      <dgm:spPr/>
      <dgm:t>
        <a:bodyPr/>
        <a:lstStyle/>
        <a:p>
          <a:endParaRPr lang="en-IN"/>
        </a:p>
      </dgm:t>
    </dgm:pt>
    <dgm:pt modelId="{356020E8-91BC-49BD-A1F4-F0CA85F27091}" type="sibTrans" cxnId="{A17D784D-AB14-4CE8-97EC-D4E8586349DA}">
      <dgm:prSet/>
      <dgm:spPr/>
      <dgm:t>
        <a:bodyPr/>
        <a:lstStyle/>
        <a:p>
          <a:endParaRPr lang="en-IN"/>
        </a:p>
      </dgm:t>
    </dgm:pt>
    <dgm:pt modelId="{B0136E74-EADC-46FF-AF3F-7BECFF96AE8F}">
      <dgm:prSet phldrT="[Text]" custT="1"/>
      <dgm:spPr/>
      <dgm:t>
        <a:bodyPr/>
        <a:lstStyle/>
        <a:p>
          <a:r>
            <a:rPr lang="en-US" sz="1500" dirty="0"/>
            <a:t>Arrange Images of Faces in their respective folder</a:t>
          </a:r>
          <a:endParaRPr lang="en-IN" sz="1500" dirty="0"/>
        </a:p>
      </dgm:t>
    </dgm:pt>
    <dgm:pt modelId="{00C7595B-F20D-4FA5-9925-98F318465538}" type="parTrans" cxnId="{376AE85C-4363-4193-864E-3935D2BBF776}">
      <dgm:prSet/>
      <dgm:spPr/>
      <dgm:t>
        <a:bodyPr/>
        <a:lstStyle/>
        <a:p>
          <a:endParaRPr lang="en-IN"/>
        </a:p>
      </dgm:t>
    </dgm:pt>
    <dgm:pt modelId="{62923B41-CAFD-48D2-84DF-4D2CD6E693B7}" type="sibTrans" cxnId="{376AE85C-4363-4193-864E-3935D2BBF776}">
      <dgm:prSet/>
      <dgm:spPr/>
      <dgm:t>
        <a:bodyPr/>
        <a:lstStyle/>
        <a:p>
          <a:endParaRPr lang="en-IN"/>
        </a:p>
      </dgm:t>
    </dgm:pt>
    <dgm:pt modelId="{D85159CA-0609-4B2B-885B-B4011E657D77}">
      <dgm:prSet phldrT="[Text]"/>
      <dgm:spPr>
        <a:solidFill>
          <a:srgbClr val="408EC6"/>
        </a:solidFill>
      </dgm:spPr>
      <dgm:t>
        <a:bodyPr/>
        <a:lstStyle/>
        <a:p>
          <a:r>
            <a:rPr lang="en-US" dirty="0"/>
            <a:t>Embedding</a:t>
          </a:r>
        </a:p>
        <a:p>
          <a:r>
            <a:rPr lang="en-US" dirty="0"/>
            <a:t>&amp; </a:t>
          </a:r>
        </a:p>
        <a:p>
          <a:r>
            <a:rPr lang="en-US" dirty="0"/>
            <a:t>Labeling</a:t>
          </a:r>
          <a:endParaRPr lang="en-IN" dirty="0"/>
        </a:p>
      </dgm:t>
    </dgm:pt>
    <dgm:pt modelId="{C9475F0B-B85A-4347-B633-888D00E28D3F}" type="parTrans" cxnId="{7AFA2D65-A4AD-4D61-946F-A0FE6B0DB533}">
      <dgm:prSet/>
      <dgm:spPr/>
      <dgm:t>
        <a:bodyPr/>
        <a:lstStyle/>
        <a:p>
          <a:endParaRPr lang="en-IN"/>
        </a:p>
      </dgm:t>
    </dgm:pt>
    <dgm:pt modelId="{D8FD318F-4B8B-4D4E-B4F2-CB1FDF275B62}" type="sibTrans" cxnId="{7AFA2D65-A4AD-4D61-946F-A0FE6B0DB533}">
      <dgm:prSet/>
      <dgm:spPr/>
      <dgm:t>
        <a:bodyPr/>
        <a:lstStyle/>
        <a:p>
          <a:endParaRPr lang="en-IN"/>
        </a:p>
      </dgm:t>
    </dgm:pt>
    <dgm:pt modelId="{A47A5B13-02CC-46FC-A356-DC08EA36CEC2}">
      <dgm:prSet phldrT="[Text]" custT="1"/>
      <dgm:spPr/>
      <dgm:t>
        <a:bodyPr/>
        <a:lstStyle/>
        <a:p>
          <a:r>
            <a:rPr lang="en-US" sz="1500" dirty="0"/>
            <a:t>Extract Features using Face Descriptors</a:t>
          </a:r>
          <a:endParaRPr lang="en-IN" sz="1500" dirty="0"/>
        </a:p>
      </dgm:t>
    </dgm:pt>
    <dgm:pt modelId="{4D21FD8D-A78A-45CF-9D7B-E53C252A1EE1}" type="parTrans" cxnId="{FCDFA039-5163-4764-BDD4-B025110EF3DA}">
      <dgm:prSet/>
      <dgm:spPr/>
      <dgm:t>
        <a:bodyPr/>
        <a:lstStyle/>
        <a:p>
          <a:endParaRPr lang="en-IN"/>
        </a:p>
      </dgm:t>
    </dgm:pt>
    <dgm:pt modelId="{C9BE3A89-9961-41F2-BE0C-22A5376406F4}" type="sibTrans" cxnId="{FCDFA039-5163-4764-BDD4-B025110EF3DA}">
      <dgm:prSet/>
      <dgm:spPr/>
      <dgm:t>
        <a:bodyPr/>
        <a:lstStyle/>
        <a:p>
          <a:endParaRPr lang="en-IN"/>
        </a:p>
      </dgm:t>
    </dgm:pt>
    <dgm:pt modelId="{1EDCBBE6-D2A0-4CC3-8711-2517F11FD655}">
      <dgm:prSet phldrT="[Text]" custT="1"/>
      <dgm:spPr/>
      <dgm:t>
        <a:bodyPr/>
        <a:lstStyle/>
        <a:p>
          <a:r>
            <a:rPr lang="en-US" sz="1500" dirty="0"/>
            <a:t>Label each Facial features by its name</a:t>
          </a:r>
          <a:endParaRPr lang="en-IN" sz="1500" dirty="0"/>
        </a:p>
      </dgm:t>
    </dgm:pt>
    <dgm:pt modelId="{DABAEFFD-5588-4B22-8581-414E336AB093}" type="parTrans" cxnId="{D483348C-344A-435F-AE34-5C7EA3598EF5}">
      <dgm:prSet/>
      <dgm:spPr/>
      <dgm:t>
        <a:bodyPr/>
        <a:lstStyle/>
        <a:p>
          <a:endParaRPr lang="en-IN"/>
        </a:p>
      </dgm:t>
    </dgm:pt>
    <dgm:pt modelId="{961356DB-472C-4ADE-9550-98235DBFF088}" type="sibTrans" cxnId="{D483348C-344A-435F-AE34-5C7EA3598EF5}">
      <dgm:prSet/>
      <dgm:spPr/>
      <dgm:t>
        <a:bodyPr/>
        <a:lstStyle/>
        <a:p>
          <a:endParaRPr lang="en-IN"/>
        </a:p>
      </dgm:t>
    </dgm:pt>
    <dgm:pt modelId="{88E01AE7-D5E0-4CC2-B22E-CAA03780872D}" type="pres">
      <dgm:prSet presAssocID="{660BC8CF-B3E4-4EC3-B41F-82B46FD7F857}" presName="rootnode" presStyleCnt="0">
        <dgm:presLayoutVars>
          <dgm:chMax/>
          <dgm:chPref/>
          <dgm:dir/>
          <dgm:animLvl val="lvl"/>
        </dgm:presLayoutVars>
      </dgm:prSet>
      <dgm:spPr/>
    </dgm:pt>
    <dgm:pt modelId="{82912E3A-B1A2-452A-8F90-57D142986AA1}" type="pres">
      <dgm:prSet presAssocID="{FFBF2FBA-E6C5-4049-AC8C-E248DC2410E3}" presName="composite" presStyleCnt="0"/>
      <dgm:spPr/>
    </dgm:pt>
    <dgm:pt modelId="{C22F2314-62F8-49A3-98DE-98FC62FCF2DF}" type="pres">
      <dgm:prSet presAssocID="{FFBF2FBA-E6C5-4049-AC8C-E248DC2410E3}" presName="bentUpArrow1" presStyleLbl="alignImgPlace1" presStyleIdx="0" presStyleCnt="2"/>
      <dgm:spPr>
        <a:solidFill>
          <a:srgbClr val="F2CEDE"/>
        </a:solidFill>
      </dgm:spPr>
    </dgm:pt>
    <dgm:pt modelId="{19C1C2B2-2355-453D-BD4B-1F870426B499}" type="pres">
      <dgm:prSet presAssocID="{FFBF2FBA-E6C5-4049-AC8C-E248DC2410E3}" presName="ParentText" presStyleLbl="node1" presStyleIdx="0" presStyleCnt="3">
        <dgm:presLayoutVars>
          <dgm:chMax val="1"/>
          <dgm:chPref val="1"/>
          <dgm:bulletEnabled val="1"/>
        </dgm:presLayoutVars>
      </dgm:prSet>
      <dgm:spPr/>
    </dgm:pt>
    <dgm:pt modelId="{7D153832-18C4-4845-8547-86BDEF5FED2D}" type="pres">
      <dgm:prSet presAssocID="{FFBF2FBA-E6C5-4049-AC8C-E248DC2410E3}" presName="ChildText" presStyleLbl="revTx" presStyleIdx="0" presStyleCnt="3" custScaleX="298112" custLinFactX="36053" custLinFactNeighborX="100000" custLinFactNeighborY="-2412">
        <dgm:presLayoutVars>
          <dgm:chMax val="0"/>
          <dgm:chPref val="0"/>
          <dgm:bulletEnabled val="1"/>
        </dgm:presLayoutVars>
      </dgm:prSet>
      <dgm:spPr/>
    </dgm:pt>
    <dgm:pt modelId="{B314A1B8-617E-4A77-A575-D6260DC6E542}" type="pres">
      <dgm:prSet presAssocID="{D77C4257-E773-490D-9A50-5FDA31D80B37}" presName="sibTrans" presStyleCnt="0"/>
      <dgm:spPr/>
    </dgm:pt>
    <dgm:pt modelId="{C63D2CDD-D005-437F-BCE3-E20BCD1B387D}" type="pres">
      <dgm:prSet presAssocID="{20961F8E-38F9-4472-BBFB-FFDED9D4F595}" presName="composite" presStyleCnt="0"/>
      <dgm:spPr/>
    </dgm:pt>
    <dgm:pt modelId="{D1D006AF-D69C-4776-AB46-07A3301CCE08}" type="pres">
      <dgm:prSet presAssocID="{20961F8E-38F9-4472-BBFB-FFDED9D4F595}" presName="bentUpArrow1" presStyleLbl="alignImgPlace1" presStyleIdx="1" presStyleCnt="2"/>
      <dgm:spPr>
        <a:solidFill>
          <a:schemeClr val="accent5">
            <a:lumMod val="20000"/>
            <a:lumOff val="80000"/>
          </a:schemeClr>
        </a:solidFill>
      </dgm:spPr>
    </dgm:pt>
    <dgm:pt modelId="{056D98FB-D1A7-4367-A776-4597E3F28746}" type="pres">
      <dgm:prSet presAssocID="{20961F8E-38F9-4472-BBFB-FFDED9D4F595}" presName="ParentText" presStyleLbl="node1" presStyleIdx="1" presStyleCnt="3">
        <dgm:presLayoutVars>
          <dgm:chMax val="1"/>
          <dgm:chPref val="1"/>
          <dgm:bulletEnabled val="1"/>
        </dgm:presLayoutVars>
      </dgm:prSet>
      <dgm:spPr/>
    </dgm:pt>
    <dgm:pt modelId="{6A8C9A8B-9914-4F48-940C-5062B31D8491}" type="pres">
      <dgm:prSet presAssocID="{20961F8E-38F9-4472-BBFB-FFDED9D4F595}" presName="ChildText" presStyleLbl="revTx" presStyleIdx="1" presStyleCnt="3" custScaleX="338848" custLinFactX="67867" custLinFactNeighborX="100000" custLinFactNeighborY="77">
        <dgm:presLayoutVars>
          <dgm:chMax val="0"/>
          <dgm:chPref val="0"/>
          <dgm:bulletEnabled val="1"/>
        </dgm:presLayoutVars>
      </dgm:prSet>
      <dgm:spPr/>
    </dgm:pt>
    <dgm:pt modelId="{D888B095-C58C-4DAD-885E-BFC828DC6290}" type="pres">
      <dgm:prSet presAssocID="{356020E8-91BC-49BD-A1F4-F0CA85F27091}" presName="sibTrans" presStyleCnt="0"/>
      <dgm:spPr/>
    </dgm:pt>
    <dgm:pt modelId="{34008F23-4DC0-4C7B-8F51-E1D6E10CCF0F}" type="pres">
      <dgm:prSet presAssocID="{D85159CA-0609-4B2B-885B-B4011E657D77}" presName="composite" presStyleCnt="0"/>
      <dgm:spPr/>
    </dgm:pt>
    <dgm:pt modelId="{308A98B5-1E97-42C0-9E77-39439DC6320C}" type="pres">
      <dgm:prSet presAssocID="{D85159CA-0609-4B2B-885B-B4011E657D77}" presName="ParentText" presStyleLbl="node1" presStyleIdx="2" presStyleCnt="3">
        <dgm:presLayoutVars>
          <dgm:chMax val="1"/>
          <dgm:chPref val="1"/>
          <dgm:bulletEnabled val="1"/>
        </dgm:presLayoutVars>
      </dgm:prSet>
      <dgm:spPr/>
    </dgm:pt>
    <dgm:pt modelId="{928667D1-0FF8-4E1C-945A-AEC414ADA161}" type="pres">
      <dgm:prSet presAssocID="{D85159CA-0609-4B2B-885B-B4011E657D77}" presName="FinalChildText" presStyleLbl="revTx" presStyleIdx="2" presStyleCnt="3" custScaleX="201774" custLinFactX="1934" custLinFactNeighborX="100000" custLinFactNeighborY="210">
        <dgm:presLayoutVars>
          <dgm:chMax val="0"/>
          <dgm:chPref val="0"/>
          <dgm:bulletEnabled val="1"/>
        </dgm:presLayoutVars>
      </dgm:prSet>
      <dgm:spPr/>
    </dgm:pt>
  </dgm:ptLst>
  <dgm:cxnLst>
    <dgm:cxn modelId="{FCDFA039-5163-4764-BDD4-B025110EF3DA}" srcId="{D85159CA-0609-4B2B-885B-B4011E657D77}" destId="{A47A5B13-02CC-46FC-A356-DC08EA36CEC2}" srcOrd="0" destOrd="0" parTransId="{4D21FD8D-A78A-45CF-9D7B-E53C252A1EE1}" sibTransId="{C9BE3A89-9961-41F2-BE0C-22A5376406F4}"/>
    <dgm:cxn modelId="{D3AD8A40-13CD-4084-8CC2-AD54FFDB72F1}" srcId="{660BC8CF-B3E4-4EC3-B41F-82B46FD7F857}" destId="{FFBF2FBA-E6C5-4049-AC8C-E248DC2410E3}" srcOrd="0" destOrd="0" parTransId="{D2BA05C7-B738-40C4-83FE-4B32BE9C272D}" sibTransId="{D77C4257-E773-490D-9A50-5FDA31D80B37}"/>
    <dgm:cxn modelId="{376AE85C-4363-4193-864E-3935D2BBF776}" srcId="{20961F8E-38F9-4472-BBFB-FFDED9D4F595}" destId="{B0136E74-EADC-46FF-AF3F-7BECFF96AE8F}" srcOrd="0" destOrd="0" parTransId="{00C7595B-F20D-4FA5-9925-98F318465538}" sibTransId="{62923B41-CAFD-48D2-84DF-4D2CD6E693B7}"/>
    <dgm:cxn modelId="{3757FB60-4FE0-4BA3-BF1D-9B56B1141A3E}" type="presOf" srcId="{D85159CA-0609-4B2B-885B-B4011E657D77}" destId="{308A98B5-1E97-42C0-9E77-39439DC6320C}" srcOrd="0" destOrd="0" presId="urn:microsoft.com/office/officeart/2005/8/layout/StepDownProcess"/>
    <dgm:cxn modelId="{5B5D8961-BFEE-48B3-8991-66F1E523CFB7}" type="presOf" srcId="{1EDCBBE6-D2A0-4CC3-8711-2517F11FD655}" destId="{928667D1-0FF8-4E1C-945A-AEC414ADA161}" srcOrd="0" destOrd="1" presId="urn:microsoft.com/office/officeart/2005/8/layout/StepDownProcess"/>
    <dgm:cxn modelId="{7AFA2D65-A4AD-4D61-946F-A0FE6B0DB533}" srcId="{660BC8CF-B3E4-4EC3-B41F-82B46FD7F857}" destId="{D85159CA-0609-4B2B-885B-B4011E657D77}" srcOrd="2" destOrd="0" parTransId="{C9475F0B-B85A-4347-B633-888D00E28D3F}" sibTransId="{D8FD318F-4B8B-4D4E-B4F2-CB1FDF275B62}"/>
    <dgm:cxn modelId="{4526A949-FCD6-414E-AA19-AC374892617B}" type="presOf" srcId="{B0136E74-EADC-46FF-AF3F-7BECFF96AE8F}" destId="{6A8C9A8B-9914-4F48-940C-5062B31D8491}" srcOrd="0" destOrd="0" presId="urn:microsoft.com/office/officeart/2005/8/layout/StepDownProcess"/>
    <dgm:cxn modelId="{A17D784D-AB14-4CE8-97EC-D4E8586349DA}" srcId="{660BC8CF-B3E4-4EC3-B41F-82B46FD7F857}" destId="{20961F8E-38F9-4472-BBFB-FFDED9D4F595}" srcOrd="1" destOrd="0" parTransId="{A6568DE0-D8AA-449C-A8A6-914C96DAE0FE}" sibTransId="{356020E8-91BC-49BD-A1F4-F0CA85F27091}"/>
    <dgm:cxn modelId="{374F6475-33CE-40FA-98C0-25FF56F58261}" type="presOf" srcId="{20961F8E-38F9-4472-BBFB-FFDED9D4F595}" destId="{056D98FB-D1A7-4367-A776-4597E3F28746}" srcOrd="0" destOrd="0" presId="urn:microsoft.com/office/officeart/2005/8/layout/StepDownProcess"/>
    <dgm:cxn modelId="{1AE4F858-5ACA-482B-9840-CAB64AB09609}" type="presOf" srcId="{FFBF2FBA-E6C5-4049-AC8C-E248DC2410E3}" destId="{19C1C2B2-2355-453D-BD4B-1F870426B499}" srcOrd="0" destOrd="0" presId="urn:microsoft.com/office/officeart/2005/8/layout/StepDownProcess"/>
    <dgm:cxn modelId="{D483348C-344A-435F-AE34-5C7EA3598EF5}" srcId="{D85159CA-0609-4B2B-885B-B4011E657D77}" destId="{1EDCBBE6-D2A0-4CC3-8711-2517F11FD655}" srcOrd="1" destOrd="0" parTransId="{DABAEFFD-5588-4B22-8581-414E336AB093}" sibTransId="{961356DB-472C-4ADE-9550-98235DBFF088}"/>
    <dgm:cxn modelId="{13980C99-7D2D-41BE-B101-999A7BE323DC}" srcId="{FFBF2FBA-E6C5-4049-AC8C-E248DC2410E3}" destId="{40E72243-AA7C-4394-8AD1-A13A64858116}" srcOrd="0" destOrd="0" parTransId="{B70F0E8A-FB76-493C-B3D1-B8AE8D09713F}" sibTransId="{BD37CE25-8A43-492D-8E35-4308B62F7541}"/>
    <dgm:cxn modelId="{418C109E-5998-4566-9E84-09E5F93AA758}" type="presOf" srcId="{A47A5B13-02CC-46FC-A356-DC08EA36CEC2}" destId="{928667D1-0FF8-4E1C-945A-AEC414ADA161}" srcOrd="0" destOrd="0" presId="urn:microsoft.com/office/officeart/2005/8/layout/StepDownProcess"/>
    <dgm:cxn modelId="{FC26FCBA-B101-42CD-8531-B1C59B2E04EC}" type="presOf" srcId="{40E72243-AA7C-4394-8AD1-A13A64858116}" destId="{7D153832-18C4-4845-8547-86BDEF5FED2D}" srcOrd="0" destOrd="0" presId="urn:microsoft.com/office/officeart/2005/8/layout/StepDownProcess"/>
    <dgm:cxn modelId="{26D9A2DE-DAE4-456D-B1D2-75D973967F92}" type="presOf" srcId="{660BC8CF-B3E4-4EC3-B41F-82B46FD7F857}" destId="{88E01AE7-D5E0-4CC2-B22E-CAA03780872D}" srcOrd="0" destOrd="0" presId="urn:microsoft.com/office/officeart/2005/8/layout/StepDownProcess"/>
    <dgm:cxn modelId="{554C3458-AA77-4F06-8CE0-06BD4F61B3DF}" type="presParOf" srcId="{88E01AE7-D5E0-4CC2-B22E-CAA03780872D}" destId="{82912E3A-B1A2-452A-8F90-57D142986AA1}" srcOrd="0" destOrd="0" presId="urn:microsoft.com/office/officeart/2005/8/layout/StepDownProcess"/>
    <dgm:cxn modelId="{061C2A09-BCFF-4494-A1C3-0664CB766BE4}" type="presParOf" srcId="{82912E3A-B1A2-452A-8F90-57D142986AA1}" destId="{C22F2314-62F8-49A3-98DE-98FC62FCF2DF}" srcOrd="0" destOrd="0" presId="urn:microsoft.com/office/officeart/2005/8/layout/StepDownProcess"/>
    <dgm:cxn modelId="{341829E9-D633-4277-BCB7-55EB76FF155C}" type="presParOf" srcId="{82912E3A-B1A2-452A-8F90-57D142986AA1}" destId="{19C1C2B2-2355-453D-BD4B-1F870426B499}" srcOrd="1" destOrd="0" presId="urn:microsoft.com/office/officeart/2005/8/layout/StepDownProcess"/>
    <dgm:cxn modelId="{175F00D4-9BD7-4E3E-AE99-D61710E3C6AA}" type="presParOf" srcId="{82912E3A-B1A2-452A-8F90-57D142986AA1}" destId="{7D153832-18C4-4845-8547-86BDEF5FED2D}" srcOrd="2" destOrd="0" presId="urn:microsoft.com/office/officeart/2005/8/layout/StepDownProcess"/>
    <dgm:cxn modelId="{8C1EF7C9-9F9C-4E18-92A7-C8B225E4FAE6}" type="presParOf" srcId="{88E01AE7-D5E0-4CC2-B22E-CAA03780872D}" destId="{B314A1B8-617E-4A77-A575-D6260DC6E542}" srcOrd="1" destOrd="0" presId="urn:microsoft.com/office/officeart/2005/8/layout/StepDownProcess"/>
    <dgm:cxn modelId="{ECFADD16-CDA0-4A46-A62C-CA12BC13A5DC}" type="presParOf" srcId="{88E01AE7-D5E0-4CC2-B22E-CAA03780872D}" destId="{C63D2CDD-D005-437F-BCE3-E20BCD1B387D}" srcOrd="2" destOrd="0" presId="urn:microsoft.com/office/officeart/2005/8/layout/StepDownProcess"/>
    <dgm:cxn modelId="{5693CE68-E618-474F-9141-1246510E377A}" type="presParOf" srcId="{C63D2CDD-D005-437F-BCE3-E20BCD1B387D}" destId="{D1D006AF-D69C-4776-AB46-07A3301CCE08}" srcOrd="0" destOrd="0" presId="urn:microsoft.com/office/officeart/2005/8/layout/StepDownProcess"/>
    <dgm:cxn modelId="{97F67120-3686-48A6-B13D-3203F192D862}" type="presParOf" srcId="{C63D2CDD-D005-437F-BCE3-E20BCD1B387D}" destId="{056D98FB-D1A7-4367-A776-4597E3F28746}" srcOrd="1" destOrd="0" presId="urn:microsoft.com/office/officeart/2005/8/layout/StepDownProcess"/>
    <dgm:cxn modelId="{A691AADD-F212-471F-B34B-E00A3C82193A}" type="presParOf" srcId="{C63D2CDD-D005-437F-BCE3-E20BCD1B387D}" destId="{6A8C9A8B-9914-4F48-940C-5062B31D8491}" srcOrd="2" destOrd="0" presId="urn:microsoft.com/office/officeart/2005/8/layout/StepDownProcess"/>
    <dgm:cxn modelId="{05F33D79-C0D3-4E9B-BE00-5840A4337033}" type="presParOf" srcId="{88E01AE7-D5E0-4CC2-B22E-CAA03780872D}" destId="{D888B095-C58C-4DAD-885E-BFC828DC6290}" srcOrd="3" destOrd="0" presId="urn:microsoft.com/office/officeart/2005/8/layout/StepDownProcess"/>
    <dgm:cxn modelId="{87A1F56F-02E4-4C55-A65A-ED2ABAC4939F}" type="presParOf" srcId="{88E01AE7-D5E0-4CC2-B22E-CAA03780872D}" destId="{34008F23-4DC0-4C7B-8F51-E1D6E10CCF0F}" srcOrd="4" destOrd="0" presId="urn:microsoft.com/office/officeart/2005/8/layout/StepDownProcess"/>
    <dgm:cxn modelId="{2CCEB0AC-F765-482D-9511-339E8AEACF43}" type="presParOf" srcId="{34008F23-4DC0-4C7B-8F51-E1D6E10CCF0F}" destId="{308A98B5-1E97-42C0-9E77-39439DC6320C}" srcOrd="0" destOrd="0" presId="urn:microsoft.com/office/officeart/2005/8/layout/StepDownProcess"/>
    <dgm:cxn modelId="{8B0969AD-B5EC-4371-97C4-21EABF019CED}" type="presParOf" srcId="{34008F23-4DC0-4C7B-8F51-E1D6E10CCF0F}" destId="{928667D1-0FF8-4E1C-945A-AEC414ADA161}" srcOrd="1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2F2314-62F8-49A3-98DE-98FC62FCF2DF}">
      <dsp:nvSpPr>
        <dsp:cNvPr id="0" name=""/>
        <dsp:cNvSpPr/>
      </dsp:nvSpPr>
      <dsp:spPr>
        <a:xfrm rot="5400000">
          <a:off x="1349014" y="1433651"/>
          <a:ext cx="1267941" cy="1443506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rgbClr val="F2CEDE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19C1C2B2-2355-453D-BD4B-1F870426B499}">
      <dsp:nvSpPr>
        <dsp:cNvPr id="0" name=""/>
        <dsp:cNvSpPr/>
      </dsp:nvSpPr>
      <dsp:spPr>
        <a:xfrm>
          <a:off x="1013086" y="28113"/>
          <a:ext cx="2134467" cy="1494057"/>
        </a:xfrm>
        <a:prstGeom prst="roundRect">
          <a:avLst>
            <a:gd name="adj" fmla="val 16670"/>
          </a:avLst>
        </a:prstGeom>
        <a:solidFill>
          <a:srgbClr val="7A2048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Collect data</a:t>
          </a:r>
          <a:endParaRPr lang="en-IN" sz="2000" kern="1200" dirty="0"/>
        </a:p>
      </dsp:txBody>
      <dsp:txXfrm>
        <a:off x="1086033" y="101060"/>
        <a:ext cx="1988573" cy="1348163"/>
      </dsp:txXfrm>
    </dsp:sp>
    <dsp:sp modelId="{7D153832-18C4-4845-8547-86BDEF5FED2D}">
      <dsp:nvSpPr>
        <dsp:cNvPr id="0" name=""/>
        <dsp:cNvSpPr/>
      </dsp:nvSpPr>
      <dsp:spPr>
        <a:xfrm>
          <a:off x="3721898" y="141479"/>
          <a:ext cx="4627914" cy="12075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Collect image of your friends, Family members, or celebrities </a:t>
          </a:r>
          <a:endParaRPr lang="en-IN" sz="1500" kern="1200" dirty="0"/>
        </a:p>
      </dsp:txBody>
      <dsp:txXfrm>
        <a:off x="3721898" y="141479"/>
        <a:ext cx="4627914" cy="1207563"/>
      </dsp:txXfrm>
    </dsp:sp>
    <dsp:sp modelId="{D1D006AF-D69C-4776-AB46-07A3301CCE08}">
      <dsp:nvSpPr>
        <dsp:cNvPr id="0" name=""/>
        <dsp:cNvSpPr/>
      </dsp:nvSpPr>
      <dsp:spPr>
        <a:xfrm rot="5400000">
          <a:off x="3856836" y="3111971"/>
          <a:ext cx="1267941" cy="1443506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5">
            <a:lumMod val="20000"/>
            <a:lumOff val="8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056D98FB-D1A7-4367-A776-4597E3F28746}">
      <dsp:nvSpPr>
        <dsp:cNvPr id="0" name=""/>
        <dsp:cNvSpPr/>
      </dsp:nvSpPr>
      <dsp:spPr>
        <a:xfrm>
          <a:off x="3520908" y="1706433"/>
          <a:ext cx="2134467" cy="1494057"/>
        </a:xfrm>
        <a:prstGeom prst="roundRect">
          <a:avLst>
            <a:gd name="adj" fmla="val 16670"/>
          </a:avLst>
        </a:prstGeom>
        <a:solidFill>
          <a:srgbClr val="0066CC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Segregate Images</a:t>
          </a:r>
          <a:endParaRPr lang="en-IN" sz="2000" kern="1200" dirty="0"/>
        </a:p>
      </dsp:txBody>
      <dsp:txXfrm>
        <a:off x="3593855" y="1779380"/>
        <a:ext cx="1988573" cy="1348163"/>
      </dsp:txXfrm>
    </dsp:sp>
    <dsp:sp modelId="{6A8C9A8B-9914-4F48-940C-5062B31D8491}">
      <dsp:nvSpPr>
        <dsp:cNvPr id="0" name=""/>
        <dsp:cNvSpPr/>
      </dsp:nvSpPr>
      <dsp:spPr>
        <a:xfrm>
          <a:off x="6258362" y="1849855"/>
          <a:ext cx="5260303" cy="12075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Arrange Images of Faces in their respective folder</a:t>
          </a:r>
          <a:endParaRPr lang="en-IN" sz="1500" kern="1200" dirty="0"/>
        </a:p>
      </dsp:txBody>
      <dsp:txXfrm>
        <a:off x="6258362" y="1849855"/>
        <a:ext cx="5260303" cy="1207563"/>
      </dsp:txXfrm>
    </dsp:sp>
    <dsp:sp modelId="{308A98B5-1E97-42C0-9E77-39439DC6320C}">
      <dsp:nvSpPr>
        <dsp:cNvPr id="0" name=""/>
        <dsp:cNvSpPr/>
      </dsp:nvSpPr>
      <dsp:spPr>
        <a:xfrm>
          <a:off x="6028730" y="3384752"/>
          <a:ext cx="2134467" cy="1494057"/>
        </a:xfrm>
        <a:prstGeom prst="roundRect">
          <a:avLst>
            <a:gd name="adj" fmla="val 16670"/>
          </a:avLst>
        </a:prstGeom>
        <a:solidFill>
          <a:srgbClr val="408EC6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Embedding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&amp; 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Labeling</a:t>
          </a:r>
          <a:endParaRPr lang="en-IN" sz="2000" kern="1200" dirty="0"/>
        </a:p>
      </dsp:txBody>
      <dsp:txXfrm>
        <a:off x="6101677" y="3457699"/>
        <a:ext cx="1988573" cy="1348163"/>
      </dsp:txXfrm>
    </dsp:sp>
    <dsp:sp modelId="{928667D1-0FF8-4E1C-945A-AEC414ADA161}">
      <dsp:nvSpPr>
        <dsp:cNvPr id="0" name=""/>
        <dsp:cNvSpPr/>
      </dsp:nvSpPr>
      <dsp:spPr>
        <a:xfrm>
          <a:off x="8386310" y="3529781"/>
          <a:ext cx="3132355" cy="12075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Extract Features using Face Descriptors</a:t>
          </a:r>
          <a:endParaRPr lang="en-IN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Label each Facial features by its name</a:t>
          </a:r>
          <a:endParaRPr lang="en-IN" sz="1500" kern="1200" dirty="0"/>
        </a:p>
      </dsp:txBody>
      <dsp:txXfrm>
        <a:off x="8386310" y="3529781"/>
        <a:ext cx="3132355" cy="120756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D0F0AE-ECAF-4309-B1DA-999060AA2DA3}" type="datetimeFigureOut">
              <a:rPr lang="en-IN" smtClean="0"/>
              <a:t>26-02-2023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9079DD-22B3-49D7-AAC4-5883D286D30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509853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9079DD-22B3-49D7-AAC4-5883D286D30B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147336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9079DD-22B3-49D7-AAC4-5883D286D30B}" type="slidenum">
              <a:rPr lang="en-IN" smtClean="0"/>
              <a:t>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88858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9079DD-22B3-49D7-AAC4-5883D286D30B}" type="slidenum">
              <a:rPr lang="en-IN" smtClean="0"/>
              <a:t>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329502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9079DD-22B3-49D7-AAC4-5883D286D30B}" type="slidenum">
              <a:rPr lang="en-IN" smtClean="0"/>
              <a:t>10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633364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rgbClr val="7A20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9A52B-A82F-4969-95AD-AC25D91A47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  <a:latin typeface="PalatinoLinotype-Bold"/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D7C285-2E67-452C-A34C-9B14E8809F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 b="0">
                <a:solidFill>
                  <a:schemeClr val="bg1"/>
                </a:solidFill>
                <a:latin typeface="PalatinoLinotype-Roman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6B0174-359F-449B-8248-2E07F00A1B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C031-E844-4288-AB45-7E429C01CFBC}" type="datetimeFigureOut">
              <a:rPr lang="en-IN" smtClean="0"/>
              <a:t>26-02-2023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B42666-24C9-4CCF-8975-C295BE2CA0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6A1798-CD73-4C63-915D-99349DFE79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8DEE6-A952-47F3-B15C-D90BA2986BB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2236377"/>
      </p:ext>
    </p:extLst>
  </p:cSld>
  <p:clrMapOvr>
    <a:masterClrMapping/>
  </p:clrMapOvr>
  <p:transition spd="slow">
    <p:comb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D1761-58DA-4540-B3D9-6A98800764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47AD215-6CCD-4411-ADD4-B788EEB1453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DF4D0A-8E80-4056-BCAE-9C331E536F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842B16-1055-49DD-9164-5A12C432ED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C031-E844-4288-AB45-7E429C01CFBC}" type="datetimeFigureOut">
              <a:rPr lang="en-IN" smtClean="0"/>
              <a:t>26-02-2023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F98606-AE76-45B1-AF61-8C890E80B1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A27EF9-34B7-4F84-81E1-5367AC554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8DEE6-A952-47F3-B15C-D90BA2986BB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65703837"/>
      </p:ext>
    </p:extLst>
  </p:cSld>
  <p:clrMapOvr>
    <a:masterClrMapping/>
  </p:clrMapOvr>
  <p:transition spd="slow">
    <p:comb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FCB717-D45F-448D-BA26-371F43F25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530EED9-1E9A-49B3-B990-85C1CA5881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E1EC85-8916-482D-B950-F0C1A7E37E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C031-E844-4288-AB45-7E429C01CFBC}" type="datetimeFigureOut">
              <a:rPr lang="en-IN" smtClean="0"/>
              <a:t>26-02-2023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6ADD8D-E59D-4984-8ACC-7F7AD70371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A3B046-B0AB-4C42-A788-31A5938EB1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8DEE6-A952-47F3-B15C-D90BA2986BB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37343241"/>
      </p:ext>
    </p:extLst>
  </p:cSld>
  <p:clrMapOvr>
    <a:masterClrMapping/>
  </p:clrMapOvr>
  <p:transition spd="slow">
    <p:comb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9A9169-DB75-4FD9-B993-11D9A0FE6BA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1B091E0-5158-40DE-8274-1EFF62FC2F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CEBB67-8C0B-40D5-A60D-E2AAE03A41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C031-E844-4288-AB45-7E429C01CFBC}" type="datetimeFigureOut">
              <a:rPr lang="en-IN" smtClean="0"/>
              <a:t>26-02-2023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4BC34A-8D14-4F68-B83B-53981C315B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FB8721-0D03-4072-9AC6-727954260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8DEE6-A952-47F3-B15C-D90BA2986BB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31784799"/>
      </p:ext>
    </p:extLst>
  </p:cSld>
  <p:clrMapOvr>
    <a:masterClrMapping/>
  </p:clrMapOvr>
  <p:transition spd="slow">
    <p:comb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quiz content" preserve="1">
  <p:cSld name="1_quiz content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2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4"/>
          <p:cNvSpPr txBox="1"/>
          <p:nvPr/>
        </p:nvSpPr>
        <p:spPr>
          <a:xfrm>
            <a:off x="960352" y="549244"/>
            <a:ext cx="1274178" cy="346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15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Knowledge Check</a:t>
            </a:r>
            <a:endParaRPr sz="1500" b="1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1" name="Google Shape;171;p24"/>
          <p:cNvSpPr txBox="1">
            <a:spLocks noGrp="1"/>
          </p:cNvSpPr>
          <p:nvPr>
            <p:ph type="body" idx="1"/>
          </p:nvPr>
        </p:nvSpPr>
        <p:spPr>
          <a:xfrm>
            <a:off x="960352" y="961348"/>
            <a:ext cx="1274178" cy="505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342900" lvl="0" indent="-171450" algn="ctr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2800"/>
              <a:buFont typeface="Arial"/>
              <a:buNone/>
              <a:defRPr sz="1650"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685800" lvl="1" indent="-2857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2400"/>
              <a:buChar char="•"/>
              <a:defRPr/>
            </a:lvl2pPr>
            <a:lvl3pPr marL="1028700" lvl="2" indent="-2667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2000"/>
              <a:buChar char="•"/>
              <a:defRPr/>
            </a:lvl3pPr>
            <a:lvl4pPr marL="1371600" lvl="3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4pPr>
            <a:lvl5pPr marL="1714500" lvl="4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5pPr>
            <a:lvl6pPr marL="2057400" lvl="5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6pPr>
            <a:lvl7pPr marL="2400300" lvl="6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7pPr>
            <a:lvl8pPr marL="2743200" lvl="7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8pPr>
            <a:lvl9pPr marL="3086100" lvl="8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2" name="Google Shape;172;p24"/>
          <p:cNvSpPr txBox="1">
            <a:spLocks noGrp="1"/>
          </p:cNvSpPr>
          <p:nvPr>
            <p:ph type="body" idx="2"/>
          </p:nvPr>
        </p:nvSpPr>
        <p:spPr>
          <a:xfrm>
            <a:off x="2259024" y="428953"/>
            <a:ext cx="9242767" cy="1068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342900" lvl="0" indent="-17145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800"/>
              <a:buFont typeface="Arial"/>
              <a:buNone/>
              <a:defRPr sz="1650" b="1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685800" lvl="1" indent="-2857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2400"/>
              <a:buChar char="•"/>
              <a:defRPr/>
            </a:lvl2pPr>
            <a:lvl3pPr marL="1028700" lvl="2" indent="-2667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2000"/>
              <a:buChar char="•"/>
              <a:defRPr/>
            </a:lvl3pPr>
            <a:lvl4pPr marL="1371600" lvl="3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4pPr>
            <a:lvl5pPr marL="1714500" lvl="4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5pPr>
            <a:lvl6pPr marL="2057400" lvl="5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6pPr>
            <a:lvl7pPr marL="2400300" lvl="6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7pPr>
            <a:lvl8pPr marL="2743200" lvl="7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8pPr>
            <a:lvl9pPr marL="3086100" lvl="8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3" name="Google Shape;173;p24"/>
          <p:cNvSpPr txBox="1"/>
          <p:nvPr/>
        </p:nvSpPr>
        <p:spPr>
          <a:xfrm>
            <a:off x="1287571" y="2127407"/>
            <a:ext cx="411480" cy="411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15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a.</a:t>
            </a:r>
            <a:endParaRPr sz="15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4" name="Google Shape;174;p24"/>
          <p:cNvSpPr txBox="1"/>
          <p:nvPr/>
        </p:nvSpPr>
        <p:spPr>
          <a:xfrm>
            <a:off x="1287571" y="2742861"/>
            <a:ext cx="411480" cy="411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15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b.</a:t>
            </a:r>
            <a:endParaRPr sz="15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5" name="Google Shape;175;p24"/>
          <p:cNvSpPr txBox="1"/>
          <p:nvPr/>
        </p:nvSpPr>
        <p:spPr>
          <a:xfrm>
            <a:off x="1287571" y="3358315"/>
            <a:ext cx="411480" cy="411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15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c.</a:t>
            </a:r>
            <a:endParaRPr sz="15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6" name="Google Shape;176;p24"/>
          <p:cNvSpPr txBox="1"/>
          <p:nvPr/>
        </p:nvSpPr>
        <p:spPr>
          <a:xfrm>
            <a:off x="1287571" y="3973769"/>
            <a:ext cx="411480" cy="411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15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d.</a:t>
            </a:r>
            <a:endParaRPr sz="15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7" name="Google Shape;177;p24"/>
          <p:cNvSpPr txBox="1">
            <a:spLocks noGrp="1"/>
          </p:cNvSpPr>
          <p:nvPr>
            <p:ph type="body" idx="3"/>
          </p:nvPr>
        </p:nvSpPr>
        <p:spPr>
          <a:xfrm>
            <a:off x="1747308" y="2091313"/>
            <a:ext cx="8437980" cy="526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lvl1pPr marL="342900" lvl="0" indent="-17145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800"/>
              <a:buNone/>
              <a:defRPr sz="15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685800" lvl="1" indent="-2857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2400"/>
              <a:buChar char="•"/>
              <a:defRPr/>
            </a:lvl2pPr>
            <a:lvl3pPr marL="1028700" lvl="2" indent="-2667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2000"/>
              <a:buChar char="•"/>
              <a:defRPr/>
            </a:lvl3pPr>
            <a:lvl4pPr marL="1371600" lvl="3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4pPr>
            <a:lvl5pPr marL="1714500" lvl="4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5pPr>
            <a:lvl6pPr marL="2057400" lvl="5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6pPr>
            <a:lvl7pPr marL="2400300" lvl="6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7pPr>
            <a:lvl8pPr marL="2743200" lvl="7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8pPr>
            <a:lvl9pPr marL="3086100" lvl="8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8" name="Google Shape;178;p24"/>
          <p:cNvSpPr txBox="1">
            <a:spLocks noGrp="1"/>
          </p:cNvSpPr>
          <p:nvPr>
            <p:ph type="body" idx="4"/>
          </p:nvPr>
        </p:nvSpPr>
        <p:spPr>
          <a:xfrm>
            <a:off x="1747308" y="2706767"/>
            <a:ext cx="8437980" cy="526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lvl1pPr marL="342900" lvl="0" indent="-17145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800"/>
              <a:buNone/>
              <a:defRPr sz="15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685800" lvl="1" indent="-2857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2400"/>
              <a:buChar char="•"/>
              <a:defRPr/>
            </a:lvl2pPr>
            <a:lvl3pPr marL="1028700" lvl="2" indent="-2667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2000"/>
              <a:buChar char="•"/>
              <a:defRPr/>
            </a:lvl3pPr>
            <a:lvl4pPr marL="1371600" lvl="3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4pPr>
            <a:lvl5pPr marL="1714500" lvl="4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5pPr>
            <a:lvl6pPr marL="2057400" lvl="5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6pPr>
            <a:lvl7pPr marL="2400300" lvl="6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7pPr>
            <a:lvl8pPr marL="2743200" lvl="7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8pPr>
            <a:lvl9pPr marL="3086100" lvl="8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9" name="Google Shape;179;p24"/>
          <p:cNvSpPr txBox="1">
            <a:spLocks noGrp="1"/>
          </p:cNvSpPr>
          <p:nvPr>
            <p:ph type="body" idx="5"/>
          </p:nvPr>
        </p:nvSpPr>
        <p:spPr>
          <a:xfrm>
            <a:off x="1747308" y="3322221"/>
            <a:ext cx="8437980" cy="526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lvl1pPr marL="342900" lvl="0" indent="-17145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800"/>
              <a:buNone/>
              <a:defRPr sz="15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685800" lvl="1" indent="-2857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2400"/>
              <a:buChar char="•"/>
              <a:defRPr/>
            </a:lvl2pPr>
            <a:lvl3pPr marL="1028700" lvl="2" indent="-2667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2000"/>
              <a:buChar char="•"/>
              <a:defRPr/>
            </a:lvl3pPr>
            <a:lvl4pPr marL="1371600" lvl="3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4pPr>
            <a:lvl5pPr marL="1714500" lvl="4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5pPr>
            <a:lvl6pPr marL="2057400" lvl="5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6pPr>
            <a:lvl7pPr marL="2400300" lvl="6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7pPr>
            <a:lvl8pPr marL="2743200" lvl="7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8pPr>
            <a:lvl9pPr marL="3086100" lvl="8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0" name="Google Shape;180;p24"/>
          <p:cNvSpPr txBox="1">
            <a:spLocks noGrp="1"/>
          </p:cNvSpPr>
          <p:nvPr>
            <p:ph type="body" idx="6"/>
          </p:nvPr>
        </p:nvSpPr>
        <p:spPr>
          <a:xfrm>
            <a:off x="1747308" y="3937675"/>
            <a:ext cx="8437980" cy="526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lvl1pPr marL="342900" lvl="0" indent="-17145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800"/>
              <a:buNone/>
              <a:defRPr sz="15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685800" lvl="1" indent="-2857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2400"/>
              <a:buChar char="•"/>
              <a:defRPr/>
            </a:lvl2pPr>
            <a:lvl3pPr marL="1028700" lvl="2" indent="-2667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2000"/>
              <a:buChar char="•"/>
              <a:defRPr/>
            </a:lvl3pPr>
            <a:lvl4pPr marL="1371600" lvl="3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4pPr>
            <a:lvl5pPr marL="1714500" lvl="4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5pPr>
            <a:lvl6pPr marL="2057400" lvl="5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6pPr>
            <a:lvl7pPr marL="2400300" lvl="6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7pPr>
            <a:lvl8pPr marL="2743200" lvl="7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8pPr>
            <a:lvl9pPr marL="3086100" lvl="8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64034081"/>
      </p:ext>
    </p:extLst>
  </p:cSld>
  <p:clrMapOvr>
    <a:masterClrMapping/>
  </p:clrMapOvr>
  <p:transition spd="slow">
    <p:comb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quiz ans" preserve="1">
  <p:cSld name="1_quiz ans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2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5"/>
          <p:cNvSpPr txBox="1">
            <a:spLocks noGrp="1"/>
          </p:cNvSpPr>
          <p:nvPr>
            <p:ph type="body" idx="1"/>
          </p:nvPr>
        </p:nvSpPr>
        <p:spPr>
          <a:xfrm>
            <a:off x="2259024" y="428953"/>
            <a:ext cx="9242767" cy="1068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342900" lvl="0" indent="-17145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800"/>
              <a:buFont typeface="Arial"/>
              <a:buNone/>
              <a:defRPr sz="1650" b="1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685800" lvl="1" indent="-2857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2400"/>
              <a:buChar char="•"/>
              <a:defRPr/>
            </a:lvl2pPr>
            <a:lvl3pPr marL="1028700" lvl="2" indent="-2667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2000"/>
              <a:buChar char="•"/>
              <a:defRPr/>
            </a:lvl3pPr>
            <a:lvl4pPr marL="1371600" lvl="3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4pPr>
            <a:lvl5pPr marL="1714500" lvl="4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5pPr>
            <a:lvl6pPr marL="2057400" lvl="5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6pPr>
            <a:lvl7pPr marL="2400300" lvl="6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7pPr>
            <a:lvl8pPr marL="2743200" lvl="7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8pPr>
            <a:lvl9pPr marL="3086100" lvl="8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5" name="Google Shape;185;p25"/>
          <p:cNvSpPr txBox="1"/>
          <p:nvPr/>
        </p:nvSpPr>
        <p:spPr>
          <a:xfrm>
            <a:off x="960352" y="549244"/>
            <a:ext cx="1274178" cy="346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1500" b="1" i="0" u="none" strike="noStrike" cap="none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Knowledge Check</a:t>
            </a:r>
            <a:endParaRPr sz="1500" b="1" i="0" u="none" strike="noStrike" cap="none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6" name="Google Shape;186;p25"/>
          <p:cNvSpPr txBox="1">
            <a:spLocks noGrp="1"/>
          </p:cNvSpPr>
          <p:nvPr>
            <p:ph type="body" idx="2"/>
          </p:nvPr>
        </p:nvSpPr>
        <p:spPr>
          <a:xfrm>
            <a:off x="960352" y="961348"/>
            <a:ext cx="1274178" cy="505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342900" lvl="0" indent="-171450" algn="ctr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2800"/>
              <a:buFont typeface="Arial"/>
              <a:buNone/>
              <a:defRPr sz="1650"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685800" lvl="1" indent="-2857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2400"/>
              <a:buChar char="•"/>
              <a:defRPr/>
            </a:lvl2pPr>
            <a:lvl3pPr marL="1028700" lvl="2" indent="-2667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2000"/>
              <a:buChar char="•"/>
              <a:defRPr/>
            </a:lvl3pPr>
            <a:lvl4pPr marL="1371600" lvl="3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4pPr>
            <a:lvl5pPr marL="1714500" lvl="4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5pPr>
            <a:lvl6pPr marL="2057400" lvl="5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6pPr>
            <a:lvl7pPr marL="2400300" lvl="6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7pPr>
            <a:lvl8pPr marL="2743200" lvl="7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8pPr>
            <a:lvl9pPr marL="3086100" lvl="8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187" name="Google Shape;187;p25"/>
          <p:cNvSpPr txBox="1">
            <a:spLocks noGrp="1"/>
          </p:cNvSpPr>
          <p:nvPr>
            <p:ph type="body" idx="3"/>
          </p:nvPr>
        </p:nvSpPr>
        <p:spPr>
          <a:xfrm>
            <a:off x="502525" y="5951340"/>
            <a:ext cx="11395811" cy="7490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342900" lvl="0" indent="-17145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800"/>
              <a:buFont typeface="Arial"/>
              <a:buNone/>
              <a:defRPr sz="1500" b="1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685800" lvl="1" indent="-2857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2400"/>
              <a:buChar char="•"/>
              <a:defRPr/>
            </a:lvl2pPr>
            <a:lvl3pPr marL="1028700" lvl="2" indent="-2667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2000"/>
              <a:buChar char="•"/>
              <a:defRPr/>
            </a:lvl3pPr>
            <a:lvl4pPr marL="1371600" lvl="3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4pPr>
            <a:lvl5pPr marL="1714500" lvl="4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5pPr>
            <a:lvl6pPr marL="2057400" lvl="5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6pPr>
            <a:lvl7pPr marL="2400300" lvl="6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7pPr>
            <a:lvl8pPr marL="2743200" lvl="7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8pPr>
            <a:lvl9pPr marL="3086100" lvl="8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8" name="Google Shape;188;p25"/>
          <p:cNvSpPr txBox="1"/>
          <p:nvPr/>
        </p:nvSpPr>
        <p:spPr>
          <a:xfrm>
            <a:off x="502526" y="5530127"/>
            <a:ext cx="2061794" cy="3000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15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The correct answer is</a:t>
            </a:r>
            <a:endParaRPr sz="105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89" name="Google Shape;189;p25"/>
          <p:cNvCxnSpPr/>
          <p:nvPr/>
        </p:nvCxnSpPr>
        <p:spPr>
          <a:xfrm>
            <a:off x="502525" y="5890776"/>
            <a:ext cx="11305847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0" name="Google Shape;190;p25"/>
          <p:cNvSpPr txBox="1">
            <a:spLocks noGrp="1"/>
          </p:cNvSpPr>
          <p:nvPr>
            <p:ph type="body" idx="4"/>
          </p:nvPr>
        </p:nvSpPr>
        <p:spPr>
          <a:xfrm>
            <a:off x="2510178" y="5526136"/>
            <a:ext cx="6766641" cy="3000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>
            <a:lvl1pPr marL="342900" lvl="0" indent="-17145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800"/>
              <a:buFont typeface="Arial"/>
              <a:buNone/>
              <a:defRPr sz="1650" b="1">
                <a:solidFill>
                  <a:srgbClr val="024F9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685800" lvl="1" indent="-2857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2400"/>
              <a:buChar char="•"/>
              <a:defRPr/>
            </a:lvl2pPr>
            <a:lvl3pPr marL="1028700" lvl="2" indent="-2667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2000"/>
              <a:buChar char="•"/>
              <a:defRPr/>
            </a:lvl3pPr>
            <a:lvl4pPr marL="1371600" lvl="3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4pPr>
            <a:lvl5pPr marL="1714500" lvl="4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5pPr>
            <a:lvl6pPr marL="2057400" lvl="5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6pPr>
            <a:lvl7pPr marL="2400300" lvl="6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7pPr>
            <a:lvl8pPr marL="2743200" lvl="7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8pPr>
            <a:lvl9pPr marL="3086100" lvl="8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1" name="Google Shape;191;p25"/>
          <p:cNvSpPr txBox="1"/>
          <p:nvPr/>
        </p:nvSpPr>
        <p:spPr>
          <a:xfrm>
            <a:off x="1287571" y="2127407"/>
            <a:ext cx="411480" cy="411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15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a.</a:t>
            </a:r>
            <a:endParaRPr sz="15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2" name="Google Shape;192;p25"/>
          <p:cNvSpPr txBox="1"/>
          <p:nvPr/>
        </p:nvSpPr>
        <p:spPr>
          <a:xfrm>
            <a:off x="1287571" y="2742861"/>
            <a:ext cx="411480" cy="411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15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b.</a:t>
            </a:r>
            <a:endParaRPr sz="15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3" name="Google Shape;193;p25"/>
          <p:cNvSpPr txBox="1"/>
          <p:nvPr/>
        </p:nvSpPr>
        <p:spPr>
          <a:xfrm>
            <a:off x="1287571" y="3358315"/>
            <a:ext cx="411480" cy="411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15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c.</a:t>
            </a:r>
            <a:endParaRPr sz="15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4" name="Google Shape;194;p25"/>
          <p:cNvSpPr txBox="1"/>
          <p:nvPr/>
        </p:nvSpPr>
        <p:spPr>
          <a:xfrm>
            <a:off x="1287571" y="3973769"/>
            <a:ext cx="411480" cy="411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15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d.</a:t>
            </a:r>
            <a:endParaRPr sz="15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5" name="Google Shape;195;p25"/>
          <p:cNvSpPr txBox="1">
            <a:spLocks noGrp="1"/>
          </p:cNvSpPr>
          <p:nvPr>
            <p:ph type="body" idx="5"/>
          </p:nvPr>
        </p:nvSpPr>
        <p:spPr>
          <a:xfrm>
            <a:off x="1747308" y="2091313"/>
            <a:ext cx="8437980" cy="526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lvl1pPr marL="342900" lvl="0" indent="-17145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800"/>
              <a:buNone/>
              <a:defRPr sz="15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685800" lvl="1" indent="-2857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2400"/>
              <a:buChar char="•"/>
              <a:defRPr/>
            </a:lvl2pPr>
            <a:lvl3pPr marL="1028700" lvl="2" indent="-2667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2000"/>
              <a:buChar char="•"/>
              <a:defRPr/>
            </a:lvl3pPr>
            <a:lvl4pPr marL="1371600" lvl="3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4pPr>
            <a:lvl5pPr marL="1714500" lvl="4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5pPr>
            <a:lvl6pPr marL="2057400" lvl="5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6pPr>
            <a:lvl7pPr marL="2400300" lvl="6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7pPr>
            <a:lvl8pPr marL="2743200" lvl="7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8pPr>
            <a:lvl9pPr marL="3086100" lvl="8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6" name="Google Shape;196;p25"/>
          <p:cNvSpPr txBox="1">
            <a:spLocks noGrp="1"/>
          </p:cNvSpPr>
          <p:nvPr>
            <p:ph type="body" idx="6"/>
          </p:nvPr>
        </p:nvSpPr>
        <p:spPr>
          <a:xfrm>
            <a:off x="1747308" y="2706767"/>
            <a:ext cx="8437980" cy="526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lvl1pPr marL="342900" lvl="0" indent="-17145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800"/>
              <a:buNone/>
              <a:defRPr sz="15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685800" lvl="1" indent="-2857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2400"/>
              <a:buChar char="•"/>
              <a:defRPr/>
            </a:lvl2pPr>
            <a:lvl3pPr marL="1028700" lvl="2" indent="-2667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2000"/>
              <a:buChar char="•"/>
              <a:defRPr/>
            </a:lvl3pPr>
            <a:lvl4pPr marL="1371600" lvl="3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4pPr>
            <a:lvl5pPr marL="1714500" lvl="4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5pPr>
            <a:lvl6pPr marL="2057400" lvl="5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6pPr>
            <a:lvl7pPr marL="2400300" lvl="6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7pPr>
            <a:lvl8pPr marL="2743200" lvl="7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8pPr>
            <a:lvl9pPr marL="3086100" lvl="8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7" name="Google Shape;197;p25"/>
          <p:cNvSpPr txBox="1">
            <a:spLocks noGrp="1"/>
          </p:cNvSpPr>
          <p:nvPr>
            <p:ph type="body" idx="7"/>
          </p:nvPr>
        </p:nvSpPr>
        <p:spPr>
          <a:xfrm>
            <a:off x="1747308" y="3322221"/>
            <a:ext cx="8437980" cy="526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lvl1pPr marL="342900" lvl="0" indent="-17145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800"/>
              <a:buNone/>
              <a:defRPr sz="15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685800" lvl="1" indent="-2857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2400"/>
              <a:buChar char="•"/>
              <a:defRPr/>
            </a:lvl2pPr>
            <a:lvl3pPr marL="1028700" lvl="2" indent="-2667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2000"/>
              <a:buChar char="•"/>
              <a:defRPr/>
            </a:lvl3pPr>
            <a:lvl4pPr marL="1371600" lvl="3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4pPr>
            <a:lvl5pPr marL="1714500" lvl="4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5pPr>
            <a:lvl6pPr marL="2057400" lvl="5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6pPr>
            <a:lvl7pPr marL="2400300" lvl="6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7pPr>
            <a:lvl8pPr marL="2743200" lvl="7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8pPr>
            <a:lvl9pPr marL="3086100" lvl="8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8" name="Google Shape;198;p25"/>
          <p:cNvSpPr txBox="1">
            <a:spLocks noGrp="1"/>
          </p:cNvSpPr>
          <p:nvPr>
            <p:ph type="body" idx="8"/>
          </p:nvPr>
        </p:nvSpPr>
        <p:spPr>
          <a:xfrm>
            <a:off x="1747308" y="3937675"/>
            <a:ext cx="8437980" cy="526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lvl1pPr marL="342900" lvl="0" indent="-17145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800"/>
              <a:buNone/>
              <a:defRPr sz="15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685800" lvl="1" indent="-2857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2400"/>
              <a:buChar char="•"/>
              <a:defRPr/>
            </a:lvl2pPr>
            <a:lvl3pPr marL="1028700" lvl="2" indent="-2667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2000"/>
              <a:buChar char="•"/>
              <a:defRPr/>
            </a:lvl3pPr>
            <a:lvl4pPr marL="1371600" lvl="3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4pPr>
            <a:lvl5pPr marL="1714500" lvl="4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5pPr>
            <a:lvl6pPr marL="2057400" lvl="5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6pPr>
            <a:lvl7pPr marL="2400300" lvl="6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7pPr>
            <a:lvl8pPr marL="2743200" lvl="7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8pPr>
            <a:lvl9pPr marL="3086100" lvl="8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80019154"/>
      </p:ext>
    </p:extLst>
  </p:cSld>
  <p:clrMapOvr>
    <a:masterClrMapping/>
  </p:clrMapOvr>
  <p:transition spd="slow">
    <p:comb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quiz content" preserve="1">
  <p:cSld name="2_quiz content"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Google Shape;236;p3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32"/>
          <p:cNvSpPr txBox="1">
            <a:spLocks noGrp="1"/>
          </p:cNvSpPr>
          <p:nvPr>
            <p:ph type="body" idx="1"/>
          </p:nvPr>
        </p:nvSpPr>
        <p:spPr>
          <a:xfrm>
            <a:off x="2259024" y="428953"/>
            <a:ext cx="9242767" cy="1068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342900" lvl="0" indent="-17145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800"/>
              <a:buFont typeface="Arial"/>
              <a:buNone/>
              <a:defRPr sz="1650" b="1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685800" lvl="1" indent="-2857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2400"/>
              <a:buChar char="•"/>
              <a:defRPr/>
            </a:lvl2pPr>
            <a:lvl3pPr marL="1028700" lvl="2" indent="-2667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2000"/>
              <a:buChar char="•"/>
              <a:defRPr/>
            </a:lvl3pPr>
            <a:lvl4pPr marL="1371600" lvl="3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4pPr>
            <a:lvl5pPr marL="1714500" lvl="4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5pPr>
            <a:lvl6pPr marL="2057400" lvl="5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6pPr>
            <a:lvl7pPr marL="2400300" lvl="6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7pPr>
            <a:lvl8pPr marL="2743200" lvl="7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8pPr>
            <a:lvl9pPr marL="3086100" lvl="8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9" name="Google Shape;239;p32"/>
          <p:cNvSpPr txBox="1"/>
          <p:nvPr/>
        </p:nvSpPr>
        <p:spPr>
          <a:xfrm>
            <a:off x="960352" y="549244"/>
            <a:ext cx="1274178" cy="346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15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Knowledge Check</a:t>
            </a:r>
            <a:endParaRPr sz="1500" b="1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0" name="Google Shape;240;p32"/>
          <p:cNvSpPr txBox="1">
            <a:spLocks noGrp="1"/>
          </p:cNvSpPr>
          <p:nvPr>
            <p:ph type="body" idx="2"/>
          </p:nvPr>
        </p:nvSpPr>
        <p:spPr>
          <a:xfrm>
            <a:off x="960352" y="961348"/>
            <a:ext cx="1274178" cy="505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342900" lvl="0" indent="-171450" algn="ctr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2800"/>
              <a:buFont typeface="Arial"/>
              <a:buNone/>
              <a:defRPr sz="1650"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685800" lvl="1" indent="-2857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2400"/>
              <a:buChar char="•"/>
              <a:defRPr/>
            </a:lvl2pPr>
            <a:lvl3pPr marL="1028700" lvl="2" indent="-2667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2000"/>
              <a:buChar char="•"/>
              <a:defRPr/>
            </a:lvl3pPr>
            <a:lvl4pPr marL="1371600" lvl="3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4pPr>
            <a:lvl5pPr marL="1714500" lvl="4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5pPr>
            <a:lvl6pPr marL="2057400" lvl="5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6pPr>
            <a:lvl7pPr marL="2400300" lvl="6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7pPr>
            <a:lvl8pPr marL="2743200" lvl="7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8pPr>
            <a:lvl9pPr marL="3086100" lvl="8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1" name="Google Shape;241;p32"/>
          <p:cNvSpPr txBox="1"/>
          <p:nvPr/>
        </p:nvSpPr>
        <p:spPr>
          <a:xfrm>
            <a:off x="1287571" y="2127407"/>
            <a:ext cx="411480" cy="411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15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a.</a:t>
            </a:r>
            <a:endParaRPr sz="15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2" name="Google Shape;242;p32"/>
          <p:cNvSpPr txBox="1"/>
          <p:nvPr/>
        </p:nvSpPr>
        <p:spPr>
          <a:xfrm>
            <a:off x="1287571" y="2742861"/>
            <a:ext cx="411480" cy="411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15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b.</a:t>
            </a:r>
            <a:endParaRPr sz="15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3" name="Google Shape;243;p32"/>
          <p:cNvSpPr txBox="1">
            <a:spLocks noGrp="1"/>
          </p:cNvSpPr>
          <p:nvPr>
            <p:ph type="body" idx="3"/>
          </p:nvPr>
        </p:nvSpPr>
        <p:spPr>
          <a:xfrm>
            <a:off x="1747308" y="2091313"/>
            <a:ext cx="8437980" cy="526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lvl1pPr marL="342900" lvl="0" indent="-17145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800"/>
              <a:buNone/>
              <a:defRPr sz="15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685800" lvl="1" indent="-2857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2400"/>
              <a:buChar char="•"/>
              <a:defRPr/>
            </a:lvl2pPr>
            <a:lvl3pPr marL="1028700" lvl="2" indent="-2667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2000"/>
              <a:buChar char="•"/>
              <a:defRPr/>
            </a:lvl3pPr>
            <a:lvl4pPr marL="1371600" lvl="3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4pPr>
            <a:lvl5pPr marL="1714500" lvl="4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5pPr>
            <a:lvl6pPr marL="2057400" lvl="5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6pPr>
            <a:lvl7pPr marL="2400300" lvl="6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7pPr>
            <a:lvl8pPr marL="2743200" lvl="7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8pPr>
            <a:lvl9pPr marL="3086100" lvl="8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4" name="Google Shape;244;p32"/>
          <p:cNvSpPr txBox="1">
            <a:spLocks noGrp="1"/>
          </p:cNvSpPr>
          <p:nvPr>
            <p:ph type="body" idx="4"/>
          </p:nvPr>
        </p:nvSpPr>
        <p:spPr>
          <a:xfrm>
            <a:off x="1747308" y="2706767"/>
            <a:ext cx="8437980" cy="526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lvl1pPr marL="342900" lvl="0" indent="-17145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800"/>
              <a:buNone/>
              <a:defRPr sz="15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685800" lvl="1" indent="-2857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2400"/>
              <a:buChar char="•"/>
              <a:defRPr/>
            </a:lvl2pPr>
            <a:lvl3pPr marL="1028700" lvl="2" indent="-2667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2000"/>
              <a:buChar char="•"/>
              <a:defRPr/>
            </a:lvl3pPr>
            <a:lvl4pPr marL="1371600" lvl="3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4pPr>
            <a:lvl5pPr marL="1714500" lvl="4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5pPr>
            <a:lvl6pPr marL="2057400" lvl="5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6pPr>
            <a:lvl7pPr marL="2400300" lvl="6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7pPr>
            <a:lvl8pPr marL="2743200" lvl="7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8pPr>
            <a:lvl9pPr marL="3086100" lvl="8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37799393"/>
      </p:ext>
    </p:extLst>
  </p:cSld>
  <p:clrMapOvr>
    <a:masterClrMapping/>
  </p:clrMapOvr>
  <p:transition spd="slow">
    <p:comb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quiz ans" preserve="1">
  <p:cSld name="2_quiz ans"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Google Shape;246;p3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33"/>
          <p:cNvSpPr txBox="1">
            <a:spLocks noGrp="1"/>
          </p:cNvSpPr>
          <p:nvPr>
            <p:ph type="body" idx="1"/>
          </p:nvPr>
        </p:nvSpPr>
        <p:spPr>
          <a:xfrm>
            <a:off x="2259024" y="428953"/>
            <a:ext cx="9242767" cy="1068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342900" lvl="0" indent="-17145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800"/>
              <a:buFont typeface="Arial"/>
              <a:buNone/>
              <a:defRPr sz="1650" b="1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685800" lvl="1" indent="-2857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2400"/>
              <a:buChar char="•"/>
              <a:defRPr/>
            </a:lvl2pPr>
            <a:lvl3pPr marL="1028700" lvl="2" indent="-2667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2000"/>
              <a:buChar char="•"/>
              <a:defRPr/>
            </a:lvl3pPr>
            <a:lvl4pPr marL="1371600" lvl="3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4pPr>
            <a:lvl5pPr marL="1714500" lvl="4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5pPr>
            <a:lvl6pPr marL="2057400" lvl="5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6pPr>
            <a:lvl7pPr marL="2400300" lvl="6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7pPr>
            <a:lvl8pPr marL="2743200" lvl="7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8pPr>
            <a:lvl9pPr marL="3086100" lvl="8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9" name="Google Shape;249;p33"/>
          <p:cNvSpPr txBox="1"/>
          <p:nvPr/>
        </p:nvSpPr>
        <p:spPr>
          <a:xfrm>
            <a:off x="960352" y="549244"/>
            <a:ext cx="1274178" cy="346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15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Knowledge Check</a:t>
            </a:r>
            <a:endParaRPr sz="1500" b="1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0" name="Google Shape;250;p33"/>
          <p:cNvSpPr txBox="1">
            <a:spLocks noGrp="1"/>
          </p:cNvSpPr>
          <p:nvPr>
            <p:ph type="body" idx="2"/>
          </p:nvPr>
        </p:nvSpPr>
        <p:spPr>
          <a:xfrm>
            <a:off x="960352" y="961348"/>
            <a:ext cx="1274178" cy="505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342900" lvl="0" indent="-171450" algn="ctr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2800"/>
              <a:buFont typeface="Arial"/>
              <a:buNone/>
              <a:defRPr sz="1650"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685800" lvl="1" indent="-2857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2400"/>
              <a:buChar char="•"/>
              <a:defRPr/>
            </a:lvl2pPr>
            <a:lvl3pPr marL="1028700" lvl="2" indent="-2667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2000"/>
              <a:buChar char="•"/>
              <a:defRPr/>
            </a:lvl3pPr>
            <a:lvl4pPr marL="1371600" lvl="3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4pPr>
            <a:lvl5pPr marL="1714500" lvl="4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5pPr>
            <a:lvl6pPr marL="2057400" lvl="5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6pPr>
            <a:lvl7pPr marL="2400300" lvl="6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7pPr>
            <a:lvl8pPr marL="2743200" lvl="7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8pPr>
            <a:lvl9pPr marL="3086100" lvl="8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1" name="Google Shape;251;p33"/>
          <p:cNvSpPr txBox="1">
            <a:spLocks noGrp="1"/>
          </p:cNvSpPr>
          <p:nvPr>
            <p:ph type="body" idx="3"/>
          </p:nvPr>
        </p:nvSpPr>
        <p:spPr>
          <a:xfrm>
            <a:off x="502525" y="5951340"/>
            <a:ext cx="11395811" cy="7490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342900" lvl="0" indent="-17145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800"/>
              <a:buFont typeface="Arial"/>
              <a:buNone/>
              <a:defRPr sz="1500" b="1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685800" lvl="1" indent="-2857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2400"/>
              <a:buChar char="•"/>
              <a:defRPr/>
            </a:lvl2pPr>
            <a:lvl3pPr marL="1028700" lvl="2" indent="-2667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2000"/>
              <a:buChar char="•"/>
              <a:defRPr/>
            </a:lvl3pPr>
            <a:lvl4pPr marL="1371600" lvl="3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4pPr>
            <a:lvl5pPr marL="1714500" lvl="4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5pPr>
            <a:lvl6pPr marL="2057400" lvl="5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6pPr>
            <a:lvl7pPr marL="2400300" lvl="6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7pPr>
            <a:lvl8pPr marL="2743200" lvl="7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8pPr>
            <a:lvl9pPr marL="3086100" lvl="8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252" name="Google Shape;252;p33"/>
          <p:cNvSpPr txBox="1"/>
          <p:nvPr/>
        </p:nvSpPr>
        <p:spPr>
          <a:xfrm>
            <a:off x="502526" y="5530127"/>
            <a:ext cx="2061794" cy="3000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15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The correct answer is</a:t>
            </a:r>
            <a:endParaRPr sz="105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53" name="Google Shape;253;p33"/>
          <p:cNvCxnSpPr/>
          <p:nvPr/>
        </p:nvCxnSpPr>
        <p:spPr>
          <a:xfrm>
            <a:off x="502525" y="5890776"/>
            <a:ext cx="11305847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54" name="Google Shape;254;p33"/>
          <p:cNvSpPr txBox="1">
            <a:spLocks noGrp="1"/>
          </p:cNvSpPr>
          <p:nvPr>
            <p:ph type="body" idx="4"/>
          </p:nvPr>
        </p:nvSpPr>
        <p:spPr>
          <a:xfrm>
            <a:off x="2510178" y="5526136"/>
            <a:ext cx="6766641" cy="3000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>
            <a:lvl1pPr marL="342900" lvl="0" indent="-17145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800"/>
              <a:buFont typeface="Arial"/>
              <a:buNone/>
              <a:defRPr sz="1650" b="1">
                <a:solidFill>
                  <a:srgbClr val="024F9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685800" lvl="1" indent="-2857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2400"/>
              <a:buChar char="•"/>
              <a:defRPr/>
            </a:lvl2pPr>
            <a:lvl3pPr marL="1028700" lvl="2" indent="-2667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2000"/>
              <a:buChar char="•"/>
              <a:defRPr/>
            </a:lvl3pPr>
            <a:lvl4pPr marL="1371600" lvl="3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4pPr>
            <a:lvl5pPr marL="1714500" lvl="4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5pPr>
            <a:lvl6pPr marL="2057400" lvl="5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6pPr>
            <a:lvl7pPr marL="2400300" lvl="6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7pPr>
            <a:lvl8pPr marL="2743200" lvl="7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8pPr>
            <a:lvl9pPr marL="3086100" lvl="8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5" name="Google Shape;255;p33"/>
          <p:cNvSpPr txBox="1"/>
          <p:nvPr/>
        </p:nvSpPr>
        <p:spPr>
          <a:xfrm>
            <a:off x="1287571" y="2127407"/>
            <a:ext cx="411480" cy="411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15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a.</a:t>
            </a:r>
            <a:endParaRPr sz="15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6" name="Google Shape;256;p33"/>
          <p:cNvSpPr txBox="1"/>
          <p:nvPr/>
        </p:nvSpPr>
        <p:spPr>
          <a:xfrm>
            <a:off x="1287571" y="2742861"/>
            <a:ext cx="411480" cy="411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15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b.</a:t>
            </a:r>
            <a:endParaRPr sz="15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7" name="Google Shape;257;p33"/>
          <p:cNvSpPr txBox="1">
            <a:spLocks noGrp="1"/>
          </p:cNvSpPr>
          <p:nvPr>
            <p:ph type="body" idx="5"/>
          </p:nvPr>
        </p:nvSpPr>
        <p:spPr>
          <a:xfrm>
            <a:off x="1747308" y="2091313"/>
            <a:ext cx="8437980" cy="526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lvl1pPr marL="342900" lvl="0" indent="-17145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800"/>
              <a:buNone/>
              <a:defRPr sz="15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685800" lvl="1" indent="-2857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2400"/>
              <a:buChar char="•"/>
              <a:defRPr/>
            </a:lvl2pPr>
            <a:lvl3pPr marL="1028700" lvl="2" indent="-2667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2000"/>
              <a:buChar char="•"/>
              <a:defRPr/>
            </a:lvl3pPr>
            <a:lvl4pPr marL="1371600" lvl="3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4pPr>
            <a:lvl5pPr marL="1714500" lvl="4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5pPr>
            <a:lvl6pPr marL="2057400" lvl="5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6pPr>
            <a:lvl7pPr marL="2400300" lvl="6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7pPr>
            <a:lvl8pPr marL="2743200" lvl="7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8pPr>
            <a:lvl9pPr marL="3086100" lvl="8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8" name="Google Shape;258;p33"/>
          <p:cNvSpPr txBox="1">
            <a:spLocks noGrp="1"/>
          </p:cNvSpPr>
          <p:nvPr>
            <p:ph type="body" idx="6"/>
          </p:nvPr>
        </p:nvSpPr>
        <p:spPr>
          <a:xfrm>
            <a:off x="1747308" y="2706767"/>
            <a:ext cx="8437980" cy="526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lvl1pPr marL="342900" lvl="0" indent="-17145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800"/>
              <a:buNone/>
              <a:defRPr sz="15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685800" lvl="1" indent="-2857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2400"/>
              <a:buChar char="•"/>
              <a:defRPr/>
            </a:lvl2pPr>
            <a:lvl3pPr marL="1028700" lvl="2" indent="-2667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2000"/>
              <a:buChar char="•"/>
              <a:defRPr/>
            </a:lvl3pPr>
            <a:lvl4pPr marL="1371600" lvl="3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4pPr>
            <a:lvl5pPr marL="1714500" lvl="4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5pPr>
            <a:lvl6pPr marL="2057400" lvl="5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6pPr>
            <a:lvl7pPr marL="2400300" lvl="6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7pPr>
            <a:lvl8pPr marL="2743200" lvl="7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8pPr>
            <a:lvl9pPr marL="3086100" lvl="8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10497813"/>
      </p:ext>
    </p:extLst>
  </p:cSld>
  <p:clrMapOvr>
    <a:masterClrMapping/>
  </p:clrMapOvr>
  <p:transition spd="slow">
    <p:comb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quiz content" preserve="1">
  <p:cSld name="2_quiz content"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p3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34"/>
          <p:cNvSpPr txBox="1">
            <a:spLocks noGrp="1"/>
          </p:cNvSpPr>
          <p:nvPr>
            <p:ph type="body" idx="1"/>
          </p:nvPr>
        </p:nvSpPr>
        <p:spPr>
          <a:xfrm>
            <a:off x="2259024" y="428953"/>
            <a:ext cx="9242767" cy="1068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342900" lvl="0" indent="-17145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800"/>
              <a:buFont typeface="Arial"/>
              <a:buNone/>
              <a:defRPr sz="1650" b="1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685800" lvl="1" indent="-2857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2400"/>
              <a:buChar char="•"/>
              <a:defRPr/>
            </a:lvl2pPr>
            <a:lvl3pPr marL="1028700" lvl="2" indent="-2667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2000"/>
              <a:buChar char="•"/>
              <a:defRPr/>
            </a:lvl3pPr>
            <a:lvl4pPr marL="1371600" lvl="3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4pPr>
            <a:lvl5pPr marL="1714500" lvl="4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5pPr>
            <a:lvl6pPr marL="2057400" lvl="5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6pPr>
            <a:lvl7pPr marL="2400300" lvl="6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7pPr>
            <a:lvl8pPr marL="2743200" lvl="7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8pPr>
            <a:lvl9pPr marL="3086100" lvl="8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3" name="Google Shape;263;p34"/>
          <p:cNvSpPr txBox="1"/>
          <p:nvPr/>
        </p:nvSpPr>
        <p:spPr>
          <a:xfrm>
            <a:off x="960352" y="549244"/>
            <a:ext cx="1274178" cy="346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15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Knowledge Check</a:t>
            </a:r>
            <a:endParaRPr sz="1500" b="1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4" name="Google Shape;264;p34"/>
          <p:cNvSpPr txBox="1">
            <a:spLocks noGrp="1"/>
          </p:cNvSpPr>
          <p:nvPr>
            <p:ph type="body" idx="2"/>
          </p:nvPr>
        </p:nvSpPr>
        <p:spPr>
          <a:xfrm>
            <a:off x="960352" y="961348"/>
            <a:ext cx="1274178" cy="505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342900" lvl="0" indent="-171450" algn="ctr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2800"/>
              <a:buFont typeface="Arial"/>
              <a:buNone/>
              <a:defRPr sz="1650"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685800" lvl="1" indent="-2857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2400"/>
              <a:buChar char="•"/>
              <a:defRPr/>
            </a:lvl2pPr>
            <a:lvl3pPr marL="1028700" lvl="2" indent="-2667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2000"/>
              <a:buChar char="•"/>
              <a:defRPr/>
            </a:lvl3pPr>
            <a:lvl4pPr marL="1371600" lvl="3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4pPr>
            <a:lvl5pPr marL="1714500" lvl="4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5pPr>
            <a:lvl6pPr marL="2057400" lvl="5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6pPr>
            <a:lvl7pPr marL="2400300" lvl="6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7pPr>
            <a:lvl8pPr marL="2743200" lvl="7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8pPr>
            <a:lvl9pPr marL="3086100" lvl="8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5" name="Google Shape;265;p34"/>
          <p:cNvSpPr txBox="1"/>
          <p:nvPr/>
        </p:nvSpPr>
        <p:spPr>
          <a:xfrm>
            <a:off x="1287571" y="2127407"/>
            <a:ext cx="411480" cy="411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15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a.</a:t>
            </a:r>
            <a:endParaRPr sz="15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6" name="Google Shape;266;p34"/>
          <p:cNvSpPr txBox="1"/>
          <p:nvPr/>
        </p:nvSpPr>
        <p:spPr>
          <a:xfrm>
            <a:off x="1287571" y="2742861"/>
            <a:ext cx="411480" cy="411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15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b.</a:t>
            </a:r>
            <a:endParaRPr sz="15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7" name="Google Shape;267;p34"/>
          <p:cNvSpPr txBox="1"/>
          <p:nvPr/>
        </p:nvSpPr>
        <p:spPr>
          <a:xfrm>
            <a:off x="1287571" y="3358315"/>
            <a:ext cx="411480" cy="411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15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c.</a:t>
            </a:r>
            <a:endParaRPr sz="15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8" name="Google Shape;268;p34"/>
          <p:cNvSpPr txBox="1"/>
          <p:nvPr/>
        </p:nvSpPr>
        <p:spPr>
          <a:xfrm>
            <a:off x="1287571" y="3973769"/>
            <a:ext cx="411480" cy="411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15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d.</a:t>
            </a:r>
            <a:endParaRPr sz="15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9" name="Google Shape;269;p34"/>
          <p:cNvSpPr txBox="1">
            <a:spLocks noGrp="1"/>
          </p:cNvSpPr>
          <p:nvPr>
            <p:ph type="body" idx="3"/>
          </p:nvPr>
        </p:nvSpPr>
        <p:spPr>
          <a:xfrm>
            <a:off x="1747308" y="2091313"/>
            <a:ext cx="8437980" cy="526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lvl1pPr marL="342900" lvl="0" indent="-17145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800"/>
              <a:buNone/>
              <a:defRPr sz="15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685800" lvl="1" indent="-2857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2400"/>
              <a:buChar char="•"/>
              <a:defRPr/>
            </a:lvl2pPr>
            <a:lvl3pPr marL="1028700" lvl="2" indent="-2667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2000"/>
              <a:buChar char="•"/>
              <a:defRPr/>
            </a:lvl3pPr>
            <a:lvl4pPr marL="1371600" lvl="3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4pPr>
            <a:lvl5pPr marL="1714500" lvl="4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5pPr>
            <a:lvl6pPr marL="2057400" lvl="5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6pPr>
            <a:lvl7pPr marL="2400300" lvl="6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7pPr>
            <a:lvl8pPr marL="2743200" lvl="7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8pPr>
            <a:lvl9pPr marL="3086100" lvl="8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0" name="Google Shape;270;p34"/>
          <p:cNvSpPr txBox="1">
            <a:spLocks noGrp="1"/>
          </p:cNvSpPr>
          <p:nvPr>
            <p:ph type="body" idx="4"/>
          </p:nvPr>
        </p:nvSpPr>
        <p:spPr>
          <a:xfrm>
            <a:off x="1747308" y="2706767"/>
            <a:ext cx="8437980" cy="526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lvl1pPr marL="342900" lvl="0" indent="-17145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800"/>
              <a:buNone/>
              <a:defRPr sz="15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685800" lvl="1" indent="-2857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2400"/>
              <a:buChar char="•"/>
              <a:defRPr/>
            </a:lvl2pPr>
            <a:lvl3pPr marL="1028700" lvl="2" indent="-2667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2000"/>
              <a:buChar char="•"/>
              <a:defRPr/>
            </a:lvl3pPr>
            <a:lvl4pPr marL="1371600" lvl="3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4pPr>
            <a:lvl5pPr marL="1714500" lvl="4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5pPr>
            <a:lvl6pPr marL="2057400" lvl="5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6pPr>
            <a:lvl7pPr marL="2400300" lvl="6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7pPr>
            <a:lvl8pPr marL="2743200" lvl="7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8pPr>
            <a:lvl9pPr marL="3086100" lvl="8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1" name="Google Shape;271;p34"/>
          <p:cNvSpPr txBox="1">
            <a:spLocks noGrp="1"/>
          </p:cNvSpPr>
          <p:nvPr>
            <p:ph type="body" idx="5"/>
          </p:nvPr>
        </p:nvSpPr>
        <p:spPr>
          <a:xfrm>
            <a:off x="1747308" y="3322221"/>
            <a:ext cx="8437980" cy="526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lvl1pPr marL="342900" lvl="0" indent="-17145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800"/>
              <a:buNone/>
              <a:defRPr sz="15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685800" lvl="1" indent="-2857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2400"/>
              <a:buChar char="•"/>
              <a:defRPr/>
            </a:lvl2pPr>
            <a:lvl3pPr marL="1028700" lvl="2" indent="-2667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2000"/>
              <a:buChar char="•"/>
              <a:defRPr/>
            </a:lvl3pPr>
            <a:lvl4pPr marL="1371600" lvl="3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4pPr>
            <a:lvl5pPr marL="1714500" lvl="4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5pPr>
            <a:lvl6pPr marL="2057400" lvl="5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6pPr>
            <a:lvl7pPr marL="2400300" lvl="6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7pPr>
            <a:lvl8pPr marL="2743200" lvl="7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8pPr>
            <a:lvl9pPr marL="3086100" lvl="8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2" name="Google Shape;272;p34"/>
          <p:cNvSpPr txBox="1">
            <a:spLocks noGrp="1"/>
          </p:cNvSpPr>
          <p:nvPr>
            <p:ph type="body" idx="6"/>
          </p:nvPr>
        </p:nvSpPr>
        <p:spPr>
          <a:xfrm>
            <a:off x="1747308" y="3937675"/>
            <a:ext cx="8437980" cy="526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lvl1pPr marL="342900" lvl="0" indent="-17145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800"/>
              <a:buNone/>
              <a:defRPr sz="15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685800" lvl="1" indent="-2857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2400"/>
              <a:buChar char="•"/>
              <a:defRPr/>
            </a:lvl2pPr>
            <a:lvl3pPr marL="1028700" lvl="2" indent="-2667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2000"/>
              <a:buChar char="•"/>
              <a:defRPr/>
            </a:lvl3pPr>
            <a:lvl4pPr marL="1371600" lvl="3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4pPr>
            <a:lvl5pPr marL="1714500" lvl="4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5pPr>
            <a:lvl6pPr marL="2057400" lvl="5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6pPr>
            <a:lvl7pPr marL="2400300" lvl="6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7pPr>
            <a:lvl8pPr marL="2743200" lvl="7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8pPr>
            <a:lvl9pPr marL="3086100" lvl="8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3" name="Google Shape;273;p34"/>
          <p:cNvSpPr txBox="1"/>
          <p:nvPr/>
        </p:nvSpPr>
        <p:spPr>
          <a:xfrm>
            <a:off x="1287571" y="4625317"/>
            <a:ext cx="411480" cy="411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15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e.</a:t>
            </a:r>
            <a:endParaRPr sz="15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4" name="Google Shape;274;p34"/>
          <p:cNvSpPr txBox="1">
            <a:spLocks noGrp="1"/>
          </p:cNvSpPr>
          <p:nvPr>
            <p:ph type="body" idx="7"/>
          </p:nvPr>
        </p:nvSpPr>
        <p:spPr>
          <a:xfrm>
            <a:off x="1747308" y="4589223"/>
            <a:ext cx="8437980" cy="526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lvl1pPr marL="342900" lvl="0" indent="-17145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800"/>
              <a:buNone/>
              <a:defRPr sz="15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685800" lvl="1" indent="-2857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2400"/>
              <a:buChar char="•"/>
              <a:defRPr/>
            </a:lvl2pPr>
            <a:lvl3pPr marL="1028700" lvl="2" indent="-2667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2000"/>
              <a:buChar char="•"/>
              <a:defRPr/>
            </a:lvl3pPr>
            <a:lvl4pPr marL="1371600" lvl="3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4pPr>
            <a:lvl5pPr marL="1714500" lvl="4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5pPr>
            <a:lvl6pPr marL="2057400" lvl="5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6pPr>
            <a:lvl7pPr marL="2400300" lvl="6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7pPr>
            <a:lvl8pPr marL="2743200" lvl="7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8pPr>
            <a:lvl9pPr marL="3086100" lvl="8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20737458"/>
      </p:ext>
    </p:extLst>
  </p:cSld>
  <p:clrMapOvr>
    <a:masterClrMapping/>
  </p:clrMapOvr>
  <p:transition spd="slow">
    <p:comb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1775A-7420-4DA5-954A-EFA9CD666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D1D12F-6431-4D28-AB85-8FAF2F5FF7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6B88A6-6D4E-45EA-B085-592436AD9F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C031-E844-4288-AB45-7E429C01CFBC}" type="datetimeFigureOut">
              <a:rPr lang="en-IN" smtClean="0"/>
              <a:t>26-02-2023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EEEF23-2C18-413E-BA63-F5847D64B6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8C04D-212C-4E9B-B428-0D6159AC28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8DEE6-A952-47F3-B15C-D90BA2986BB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07477042"/>
      </p:ext>
    </p:extLst>
  </p:cSld>
  <p:clrMapOvr>
    <a:masterClrMapping/>
  </p:clrMapOvr>
  <p:transition spd="slow">
    <p:comb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7A6F4A8-6905-4DE5-AD9B-C14B4D00F579}"/>
              </a:ext>
            </a:extLst>
          </p:cNvPr>
          <p:cNvSpPr/>
          <p:nvPr userDrawn="1"/>
        </p:nvSpPr>
        <p:spPr>
          <a:xfrm>
            <a:off x="-11376" y="867499"/>
            <a:ext cx="12203376" cy="45719"/>
          </a:xfrm>
          <a:prstGeom prst="rect">
            <a:avLst/>
          </a:prstGeom>
          <a:solidFill>
            <a:srgbClr val="7A20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41775A-7420-4DA5-954A-EFA9CD666A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1888"/>
            <a:ext cx="12192000" cy="785611"/>
          </a:xfrm>
          <a:noFill/>
        </p:spPr>
        <p:txBody>
          <a:bodyPr>
            <a:normAutofit/>
          </a:bodyPr>
          <a:lstStyle>
            <a:lvl1pPr algn="ctr">
              <a:defRPr sz="4000" b="1" i="0">
                <a:solidFill>
                  <a:schemeClr val="tx1">
                    <a:lumMod val="65000"/>
                    <a:lumOff val="35000"/>
                  </a:schemeClr>
                </a:solidFill>
                <a:latin typeface="PalatinoLinotype-Bold"/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D1D12F-6431-4D28-AB85-8FAF2F5FF7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2947" y="1486967"/>
            <a:ext cx="10430854" cy="4656255"/>
          </a:xfrm>
          <a:noFill/>
        </p:spPr>
        <p:txBody>
          <a:bodyPr/>
          <a:lstStyle>
            <a:lvl1pPr>
              <a:defRPr sz="2400">
                <a:latin typeface="PalatinoLinotype-Roman"/>
              </a:defRPr>
            </a:lvl1pPr>
            <a:lvl2pPr>
              <a:defRPr sz="2100">
                <a:latin typeface="PalatinoLinotype-Roman"/>
              </a:defRPr>
            </a:lvl2pPr>
            <a:lvl3pPr>
              <a:defRPr sz="1800">
                <a:latin typeface="PalatinoLinotype-Roman"/>
              </a:defRPr>
            </a:lvl3pPr>
            <a:lvl4pPr>
              <a:defRPr sz="1600">
                <a:latin typeface="PalatinoLinotype-Roman"/>
              </a:defRPr>
            </a:lvl4pPr>
            <a:lvl5pPr>
              <a:defRPr sz="1600">
                <a:latin typeface="PalatinoLinotype-Roman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6B88A6-6D4E-45EA-B085-592436AD9F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C031-E844-4288-AB45-7E429C01CFBC}" type="datetimeFigureOut">
              <a:rPr lang="en-IN" smtClean="0"/>
              <a:t>26-02-2023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EEEF23-2C18-413E-BA63-F5847D64B6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8C04D-212C-4E9B-B428-0D6159AC28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8DEE6-A952-47F3-B15C-D90BA2986BB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53840500"/>
      </p:ext>
    </p:extLst>
  </p:cSld>
  <p:clrMapOvr>
    <a:masterClrMapping/>
  </p:clrMapOvr>
  <p:transition spd="slow">
    <p:comb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rgbClr val="408E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6CAE8F-F538-4899-92F9-183EDA66D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  <a:latin typeface="PalatinoLinotype-Bold"/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952D3C-2E30-4C1A-A413-CAB0D647B2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PalatinoLinotype-Roman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4422FB-F1DB-4230-B759-CC7C07C393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C031-E844-4288-AB45-7E429C01CFBC}" type="datetimeFigureOut">
              <a:rPr lang="en-IN" smtClean="0"/>
              <a:t>26-02-2023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A85BD2-19A4-4F85-8E19-DB7A0D5066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E98F3A-27ED-4756-94FB-9CDF21523C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8DEE6-A952-47F3-B15C-D90BA2986BB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6817462"/>
      </p:ext>
    </p:extLst>
  </p:cSld>
  <p:clrMapOvr>
    <a:masterClrMapping/>
  </p:clrMapOvr>
  <p:transition spd="slow">
    <p:comb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E6D128-2B7B-4FAE-A768-C0E5516FC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A05B92-F4BE-4222-A86F-CC9369A241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CE8D6F-7FF7-4D8E-8E28-2FA78D8209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A3CADE-103A-4EFA-82E5-9265C83A47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C031-E844-4288-AB45-7E429C01CFBC}" type="datetimeFigureOut">
              <a:rPr lang="en-IN" smtClean="0"/>
              <a:t>26-02-2023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38012B-620F-469A-8FDA-81D10760CD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9DDDBD-1E59-48E1-8C87-8A61A8408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8DEE6-A952-47F3-B15C-D90BA2986BB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75559654"/>
      </p:ext>
    </p:extLst>
  </p:cSld>
  <p:clrMapOvr>
    <a:masterClrMapping/>
  </p:clrMapOvr>
  <p:transition spd="slow">
    <p:comb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F72BAC-4C2E-47AF-B5BD-ABD1A5F7E1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66D46A-A18C-4635-8080-9F926356C4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92C33D-C1DB-4F8E-9B60-3755B44454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18B2EA-D963-4CA6-9135-0E3E5C3C56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272148C-32A4-4F45-A790-A53E1FA0B65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188DF7F-76CA-4D8D-B82D-90C1D76F00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C031-E844-4288-AB45-7E429C01CFBC}" type="datetimeFigureOut">
              <a:rPr lang="en-IN" smtClean="0"/>
              <a:t>26-02-2023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EB0A7AE-E9E2-4B3C-8F3A-3A9C6415D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050E9FC-B2A8-4969-82F0-9500378D5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8DEE6-A952-47F3-B15C-D90BA2986BB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51721490"/>
      </p:ext>
    </p:extLst>
  </p:cSld>
  <p:clrMapOvr>
    <a:masterClrMapping/>
  </p:clrMapOvr>
  <p:transition spd="slow">
    <p:comb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C77E1-5354-42B9-A5A2-C93B52BFA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CA603C0-984D-44C5-83C8-1864FC97DC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C031-E844-4288-AB45-7E429C01CFBC}" type="datetimeFigureOut">
              <a:rPr lang="en-IN" smtClean="0"/>
              <a:t>26-02-2023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D0C4BC-ED1B-4F05-A988-CDB1DA29F3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EC1160-CBAE-4272-9FCC-E307482677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8DEE6-A952-47F3-B15C-D90BA2986BB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27543951"/>
      </p:ext>
    </p:extLst>
  </p:cSld>
  <p:clrMapOvr>
    <a:masterClrMapping/>
  </p:clrMapOvr>
  <p:transition spd="slow">
    <p:comb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FB1BC4B-331A-4CEA-8D2F-C970FD8721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C031-E844-4288-AB45-7E429C01CFBC}" type="datetimeFigureOut">
              <a:rPr lang="en-IN" smtClean="0"/>
              <a:t>26-02-2023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1B899B-12A6-4977-8CC0-F4F3666D15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3E88AE-9F0E-41FD-BA33-B3F04ED81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8DEE6-A952-47F3-B15C-D90BA2986BB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59496946"/>
      </p:ext>
    </p:extLst>
  </p:cSld>
  <p:clrMapOvr>
    <a:masterClrMapping/>
  </p:clrMapOvr>
  <p:transition spd="slow">
    <p:comb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57B7C-FAF9-4C36-8E0E-45C312D4E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23092B-275D-43C6-AA62-4A9504DD8F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9B00E9-DF1C-4D61-B99F-9144B41D3F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3C6B14-D400-47E6-AB6A-6A56C3942D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C031-E844-4288-AB45-7E429C01CFBC}" type="datetimeFigureOut">
              <a:rPr lang="en-IN" smtClean="0"/>
              <a:t>26-02-2023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0F199F-FA14-4AF2-8299-72AB7FF881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B13CDC-236D-45CF-BCF9-674D4DAF08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8DEE6-A952-47F3-B15C-D90BA2986BB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02314474"/>
      </p:ext>
    </p:extLst>
  </p:cSld>
  <p:clrMapOvr>
    <a:masterClrMapping/>
  </p:clrMapOvr>
  <p:transition spd="slow">
    <p:comb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sv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hyperlink" Target="https://www.udemy.com/course/complete-face-recognition-app-machine-learning-django-heroku/?referralCode=976F3A2A4E1DFA345667" TargetMode="Externa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227C0A1-3BF3-430F-98E7-B94A3829BE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86092F-A1EE-4141-BA48-29AC76B99C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24E0EF-AFFB-442E-9B4D-9E506BD3FB9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F1C031-E844-4288-AB45-7E429C01CFBC}" type="datetimeFigureOut">
              <a:rPr lang="en-IN" smtClean="0"/>
              <a:t>26-02-2023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55AAB5-0796-426D-B2C4-A4A79B86C2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94BE1D-ECCF-4F27-B6D0-AFC6ACB522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88DEE6-A952-47F3-B15C-D90BA2986BBE}" type="slidenum">
              <a:rPr lang="en-IN" smtClean="0"/>
              <a:t>‹#›</a:t>
            </a:fld>
            <a:endParaRPr lang="en-IN"/>
          </a:p>
        </p:txBody>
      </p:sp>
      <p:pic>
        <p:nvPicPr>
          <p:cNvPr id="7" name="Graphic 8">
            <a:hlinkClick r:id="rId14"/>
            <a:extLst>
              <a:ext uri="{FF2B5EF4-FFF2-40B4-BE49-F238E27FC236}">
                <a16:creationId xmlns:a16="http://schemas.microsoft.com/office/drawing/2014/main" id="{CA6EC690-D674-7CB9-3818-AE706E5E52D6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0128143" y="6403912"/>
            <a:ext cx="1682857" cy="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0021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ransition spd="slow">
    <p:comb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2"/>
          <p:cNvSpPr txBox="1">
            <a:spLocks noGrp="1"/>
          </p:cNvSpPr>
          <p:nvPr>
            <p:ph type="title"/>
          </p:nvPr>
        </p:nvSpPr>
        <p:spPr>
          <a:xfrm>
            <a:off x="838200" y="365523"/>
            <a:ext cx="10515601" cy="1325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9" name="Google Shape;159;p22"/>
          <p:cNvSpPr txBox="1">
            <a:spLocks noGrp="1"/>
          </p:cNvSpPr>
          <p:nvPr>
            <p:ph type="body" idx="1"/>
          </p:nvPr>
        </p:nvSpPr>
        <p:spPr>
          <a:xfrm>
            <a:off x="838200" y="1825229"/>
            <a:ext cx="10515601" cy="43517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0" name="Google Shape;160;p22"/>
          <p:cNvSpPr txBox="1">
            <a:spLocks noGrp="1"/>
          </p:cNvSpPr>
          <p:nvPr>
            <p:ph type="dt" idx="10"/>
          </p:nvPr>
        </p:nvSpPr>
        <p:spPr>
          <a:xfrm>
            <a:off x="838200" y="6356748"/>
            <a:ext cx="2743200" cy="364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1" name="Google Shape;161;p22"/>
          <p:cNvSpPr txBox="1">
            <a:spLocks noGrp="1"/>
          </p:cNvSpPr>
          <p:nvPr>
            <p:ph type="ftr" idx="11"/>
          </p:nvPr>
        </p:nvSpPr>
        <p:spPr>
          <a:xfrm>
            <a:off x="4038600" y="6356748"/>
            <a:ext cx="4114800" cy="364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2" name="Google Shape;162;p22"/>
          <p:cNvSpPr txBox="1">
            <a:spLocks noGrp="1"/>
          </p:cNvSpPr>
          <p:nvPr>
            <p:ph type="sldNum" idx="12"/>
          </p:nvPr>
        </p:nvSpPr>
        <p:spPr>
          <a:xfrm>
            <a:off x="8610600" y="6356748"/>
            <a:ext cx="2743200" cy="364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245946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71" r:id="rId3"/>
    <p:sldLayoutId id="2147483672" r:id="rId4"/>
    <p:sldLayoutId id="2147483673" r:id="rId5"/>
  </p:sldLayoutIdLst>
  <p:transition spd="slow">
    <p:comb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jpe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D94DC4-6808-416F-878A-922EF783EC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344881"/>
            <a:ext cx="9144000" cy="1084119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PalatinoLinotype-Roman"/>
              </a:rPr>
              <a:t>Face Recognition Framework</a:t>
            </a:r>
            <a:endParaRPr lang="en-IN" dirty="0">
              <a:solidFill>
                <a:schemeClr val="bg1"/>
              </a:solidFill>
              <a:latin typeface="PalatinoLinotype-Roman"/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E05B9FC3-B7BC-4691-B773-8C155F730D6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PalatinoLinotype-Roman"/>
              </a:rPr>
              <a:t>Using Machine Learning</a:t>
            </a:r>
            <a:endParaRPr lang="en-IN" b="1" dirty="0">
              <a:solidFill>
                <a:schemeClr val="bg1"/>
              </a:solidFill>
              <a:latin typeface="PalatinoLinotype-Roman"/>
            </a:endParaRPr>
          </a:p>
        </p:txBody>
      </p:sp>
    </p:spTree>
    <p:extLst>
      <p:ext uri="{BB962C8B-B14F-4D97-AF65-F5344CB8AC3E}">
        <p14:creationId xmlns:p14="http://schemas.microsoft.com/office/powerpoint/2010/main" val="4057787261"/>
      </p:ext>
    </p:extLst>
  </p:cSld>
  <p:clrMapOvr>
    <a:masterClrMapping/>
  </p:clrMapOvr>
  <p:transition spd="slow">
    <p:comb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DC1C9-8DAE-45BE-97F2-DE19272AD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Face Recognition Framework</a:t>
            </a:r>
            <a:endParaRPr lang="en-IN" dirty="0"/>
          </a:p>
        </p:txBody>
      </p:sp>
      <p:cxnSp>
        <p:nvCxnSpPr>
          <p:cNvPr id="100" name="Connector: Elbow 99">
            <a:extLst>
              <a:ext uri="{FF2B5EF4-FFF2-40B4-BE49-F238E27FC236}">
                <a16:creationId xmlns:a16="http://schemas.microsoft.com/office/drawing/2014/main" id="{2BB8074F-38F4-48E4-A75E-3CC1CD250AE0}"/>
              </a:ext>
            </a:extLst>
          </p:cNvPr>
          <p:cNvCxnSpPr>
            <a:cxnSpLocks/>
            <a:endCxn id="121" idx="1"/>
          </p:cNvCxnSpPr>
          <p:nvPr/>
        </p:nvCxnSpPr>
        <p:spPr>
          <a:xfrm>
            <a:off x="936752" y="2222044"/>
            <a:ext cx="2001525" cy="1801207"/>
          </a:xfrm>
          <a:prstGeom prst="bentConnector3">
            <a:avLst>
              <a:gd name="adj1" fmla="val 984"/>
            </a:avLst>
          </a:prstGeom>
          <a:ln w="38100">
            <a:solidFill>
              <a:schemeClr val="tx1"/>
            </a:solidFill>
            <a:prstDash val="sysDot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96016BD4-261A-4392-9E45-19F19142DE6F}"/>
              </a:ext>
            </a:extLst>
          </p:cNvPr>
          <p:cNvCxnSpPr>
            <a:cxnSpLocks/>
            <a:stCxn id="124" idx="3"/>
            <a:endCxn id="127" idx="1"/>
          </p:cNvCxnSpPr>
          <p:nvPr/>
        </p:nvCxnSpPr>
        <p:spPr>
          <a:xfrm flipV="1">
            <a:off x="6015306" y="2193805"/>
            <a:ext cx="2079877" cy="23817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3CB6B2E2-2C09-42A8-ABF5-95008F64633E}"/>
              </a:ext>
            </a:extLst>
          </p:cNvPr>
          <p:cNvCxnSpPr>
            <a:cxnSpLocks/>
            <a:stCxn id="127" idx="2"/>
          </p:cNvCxnSpPr>
          <p:nvPr/>
        </p:nvCxnSpPr>
        <p:spPr>
          <a:xfrm flipH="1">
            <a:off x="8481483" y="2589290"/>
            <a:ext cx="11231" cy="1033977"/>
          </a:xfrm>
          <a:prstGeom prst="straightConnector1">
            <a:avLst/>
          </a:prstGeom>
          <a:ln w="38100">
            <a:solidFill>
              <a:srgbClr val="7A2048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E6051992-3664-4DC1-86F5-44F40F96CB13}"/>
              </a:ext>
            </a:extLst>
          </p:cNvPr>
          <p:cNvCxnSpPr>
            <a:cxnSpLocks/>
            <a:stCxn id="121" idx="3"/>
          </p:cNvCxnSpPr>
          <p:nvPr/>
        </p:nvCxnSpPr>
        <p:spPr>
          <a:xfrm>
            <a:off x="3733339" y="4023251"/>
            <a:ext cx="4350613" cy="3411"/>
          </a:xfrm>
          <a:prstGeom prst="straightConnector1">
            <a:avLst/>
          </a:prstGeom>
          <a:ln w="38100">
            <a:solidFill>
              <a:srgbClr val="7A2048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Flowchart: Document 109">
            <a:extLst>
              <a:ext uri="{FF2B5EF4-FFF2-40B4-BE49-F238E27FC236}">
                <a16:creationId xmlns:a16="http://schemas.microsoft.com/office/drawing/2014/main" id="{B31DD3BF-1A2C-496D-88EB-26B3EF1A6BFB}"/>
              </a:ext>
            </a:extLst>
          </p:cNvPr>
          <p:cNvSpPr/>
          <p:nvPr/>
        </p:nvSpPr>
        <p:spPr>
          <a:xfrm>
            <a:off x="8115305" y="3666820"/>
            <a:ext cx="1549879" cy="712861"/>
          </a:xfrm>
          <a:prstGeom prst="flowChartDocument">
            <a:avLst/>
          </a:prstGeom>
          <a:solidFill>
            <a:srgbClr val="408E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PalatinoLinotype-Bold"/>
                <a:ea typeface="Open Sans" panose="020B0606030504020204" pitchFamily="34" charset="0"/>
                <a:cs typeface="Open Sans" panose="020B0606030504020204" pitchFamily="34" charset="0"/>
              </a:rPr>
              <a:t>Model Ready</a:t>
            </a:r>
            <a:endParaRPr lang="en-IN" sz="1600" dirty="0">
              <a:latin typeface="PalatinoLinotype-Bold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2" name="Arrow: Chevron 111">
            <a:extLst>
              <a:ext uri="{FF2B5EF4-FFF2-40B4-BE49-F238E27FC236}">
                <a16:creationId xmlns:a16="http://schemas.microsoft.com/office/drawing/2014/main" id="{E73A8B9C-5760-40A3-B356-CE95A169BDB3}"/>
              </a:ext>
            </a:extLst>
          </p:cNvPr>
          <p:cNvSpPr/>
          <p:nvPr/>
        </p:nvSpPr>
        <p:spPr>
          <a:xfrm>
            <a:off x="584879" y="6377903"/>
            <a:ext cx="3829741" cy="330872"/>
          </a:xfrm>
          <a:prstGeom prst="chevron">
            <a:avLst/>
          </a:prstGeom>
          <a:solidFill>
            <a:srgbClr val="408E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PalatinoLinotype-Bold"/>
              </a:rPr>
              <a:t>Feature Extraction</a:t>
            </a:r>
            <a:endParaRPr lang="en-IN" sz="1400" b="1" dirty="0">
              <a:solidFill>
                <a:schemeClr val="bg1"/>
              </a:solidFill>
              <a:latin typeface="PalatinoLinotype-Bold"/>
            </a:endParaRPr>
          </a:p>
        </p:txBody>
      </p:sp>
      <p:sp>
        <p:nvSpPr>
          <p:cNvPr id="113" name="Arrow: Chevron 112">
            <a:extLst>
              <a:ext uri="{FF2B5EF4-FFF2-40B4-BE49-F238E27FC236}">
                <a16:creationId xmlns:a16="http://schemas.microsoft.com/office/drawing/2014/main" id="{E2C69AEA-FD36-4E6D-9F1E-9E8F190478DB}"/>
              </a:ext>
            </a:extLst>
          </p:cNvPr>
          <p:cNvSpPr/>
          <p:nvPr/>
        </p:nvSpPr>
        <p:spPr>
          <a:xfrm>
            <a:off x="4414621" y="6393854"/>
            <a:ext cx="3866359" cy="330716"/>
          </a:xfrm>
          <a:prstGeom prst="chevron">
            <a:avLst/>
          </a:prstGeom>
          <a:solidFill>
            <a:srgbClr val="408E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PalatinoLinotype-Bold"/>
              </a:rPr>
              <a:t>Training</a:t>
            </a:r>
            <a:endParaRPr lang="en-IN" sz="1400" b="1" dirty="0">
              <a:solidFill>
                <a:schemeClr val="bg1"/>
              </a:solidFill>
              <a:latin typeface="PalatinoLinotype-Bold"/>
            </a:endParaRPr>
          </a:p>
        </p:txBody>
      </p:sp>
      <p:sp>
        <p:nvSpPr>
          <p:cNvPr id="114" name="Arrow: Chevron 113">
            <a:extLst>
              <a:ext uri="{FF2B5EF4-FFF2-40B4-BE49-F238E27FC236}">
                <a16:creationId xmlns:a16="http://schemas.microsoft.com/office/drawing/2014/main" id="{987AD5F5-0C9C-497A-ACF8-727EED67932E}"/>
              </a:ext>
            </a:extLst>
          </p:cNvPr>
          <p:cNvSpPr/>
          <p:nvPr/>
        </p:nvSpPr>
        <p:spPr>
          <a:xfrm>
            <a:off x="8280979" y="6385081"/>
            <a:ext cx="3249941" cy="323694"/>
          </a:xfrm>
          <a:prstGeom prst="chevron">
            <a:avLst/>
          </a:prstGeom>
          <a:solidFill>
            <a:srgbClr val="408E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PalatinoLinotype-Bold"/>
              </a:rPr>
              <a:t>Save Model</a:t>
            </a:r>
            <a:endParaRPr lang="en-IN" sz="1400" b="1" dirty="0">
              <a:solidFill>
                <a:schemeClr val="bg1"/>
              </a:solidFill>
              <a:latin typeface="PalatinoLinotype-Bold"/>
            </a:endParaRPr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6B5EF88D-D96E-4F1C-9EC5-CD008A73F2EA}"/>
              </a:ext>
            </a:extLst>
          </p:cNvPr>
          <p:cNvGrpSpPr/>
          <p:nvPr/>
        </p:nvGrpSpPr>
        <p:grpSpPr>
          <a:xfrm>
            <a:off x="1364642" y="3627766"/>
            <a:ext cx="2368697" cy="1049185"/>
            <a:chOff x="1623914" y="4432524"/>
            <a:chExt cx="3214220" cy="1431065"/>
          </a:xfrm>
        </p:grpSpPr>
        <p:pic>
          <p:nvPicPr>
            <p:cNvPr id="121" name="Picture 10" descr="Untitled">
              <a:extLst>
                <a:ext uri="{FF2B5EF4-FFF2-40B4-BE49-F238E27FC236}">
                  <a16:creationId xmlns:a16="http://schemas.microsoft.com/office/drawing/2014/main" id="{D62DD41C-17CD-481A-BB73-F41E334579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59269" y="4432524"/>
              <a:ext cx="1078865" cy="1078865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0B0BD996-F045-42EE-B4BE-327FB2A4C7C2}"/>
                </a:ext>
              </a:extLst>
            </p:cNvPr>
            <p:cNvSpPr txBox="1"/>
            <p:nvPr/>
          </p:nvSpPr>
          <p:spPr>
            <a:xfrm>
              <a:off x="1623914" y="5401809"/>
              <a:ext cx="2514973" cy="461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PalatinoLinotype-Bold"/>
                </a:rPr>
                <a:t>Feature Extraction</a:t>
              </a:r>
              <a:endParaRPr lang="en-IN" sz="1600" dirty="0">
                <a:latin typeface="PalatinoLinotype-Bold"/>
              </a:endParaRPr>
            </a:p>
          </p:txBody>
        </p:sp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2399D2B6-7BAD-48EA-B075-2C0ED13AEB0A}"/>
              </a:ext>
            </a:extLst>
          </p:cNvPr>
          <p:cNvGrpSpPr/>
          <p:nvPr/>
        </p:nvGrpSpPr>
        <p:grpSpPr>
          <a:xfrm>
            <a:off x="4403795" y="1365671"/>
            <a:ext cx="3007426" cy="1255345"/>
            <a:chOff x="2651381" y="1315390"/>
            <a:chExt cx="4080948" cy="1712263"/>
          </a:xfrm>
        </p:grpSpPr>
        <p:pic>
          <p:nvPicPr>
            <p:cNvPr id="124" name="Picture 6" descr="Amazon SageMaker Now Supports Additional Instance Types, Local Mode, Open  Sourced Containers, MXNet and Tensorflow Updates | M-SQUARE">
              <a:extLst>
                <a:ext uri="{FF2B5EF4-FFF2-40B4-BE49-F238E27FC236}">
                  <a16:creationId xmlns:a16="http://schemas.microsoft.com/office/drawing/2014/main" id="{81F27333-24FC-41DD-A215-EB00FBE0559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59268" y="1927211"/>
              <a:ext cx="1078865" cy="1100442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A0DE9BF0-981F-40CF-AFD1-4DD7BA00BDA2}"/>
                </a:ext>
              </a:extLst>
            </p:cNvPr>
            <p:cNvSpPr txBox="1"/>
            <p:nvPr/>
          </p:nvSpPr>
          <p:spPr>
            <a:xfrm>
              <a:off x="2651381" y="1315390"/>
              <a:ext cx="4080948" cy="461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PalatinoLinotype-Bold"/>
                </a:rPr>
                <a:t>Train Machine Learning Model</a:t>
              </a:r>
              <a:endParaRPr lang="en-IN" sz="1600" dirty="0">
                <a:latin typeface="PalatinoLinotype-Bold"/>
              </a:endParaRPr>
            </a:p>
          </p:txBody>
        </p:sp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2815A99C-C524-4308-A1B4-ECF401B0F9B8}"/>
              </a:ext>
            </a:extLst>
          </p:cNvPr>
          <p:cNvGrpSpPr/>
          <p:nvPr/>
        </p:nvGrpSpPr>
        <p:grpSpPr>
          <a:xfrm>
            <a:off x="7913119" y="1454153"/>
            <a:ext cx="1602298" cy="1135137"/>
            <a:chOff x="6547408" y="1436078"/>
            <a:chExt cx="2174251" cy="1548301"/>
          </a:xfrm>
        </p:grpSpPr>
        <p:pic>
          <p:nvPicPr>
            <p:cNvPr id="127" name="Picture 12" descr="How to download an entire S3 bucket recursively | Sandro Cirulli">
              <a:extLst>
                <a:ext uri="{FF2B5EF4-FFF2-40B4-BE49-F238E27FC236}">
                  <a16:creationId xmlns:a16="http://schemas.microsoft.com/office/drawing/2014/main" id="{9B59B4E9-06BD-44ED-B2CE-7F76C694AC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94463" y="1905514"/>
              <a:ext cx="1078865" cy="1078865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7E6769F3-1E11-49C0-BF0C-ABE9BED623A4}"/>
                </a:ext>
              </a:extLst>
            </p:cNvPr>
            <p:cNvSpPr txBox="1"/>
            <p:nvPr/>
          </p:nvSpPr>
          <p:spPr>
            <a:xfrm>
              <a:off x="6547408" y="1436078"/>
              <a:ext cx="2174251" cy="461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PalatinoLinotype-Bold"/>
                </a:rPr>
                <a:t>Model Artifacts</a:t>
              </a:r>
              <a:endParaRPr lang="en-IN" sz="1600" dirty="0">
                <a:latin typeface="PalatinoLinotype-Bold"/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32BE1E1E-612D-4C2D-9354-7577AEFD22D6}"/>
              </a:ext>
            </a:extLst>
          </p:cNvPr>
          <p:cNvGrpSpPr/>
          <p:nvPr/>
        </p:nvGrpSpPr>
        <p:grpSpPr>
          <a:xfrm>
            <a:off x="2866089" y="4459946"/>
            <a:ext cx="1184940" cy="1737666"/>
            <a:chOff x="2866089" y="4459946"/>
            <a:chExt cx="1184940" cy="1737666"/>
          </a:xfrm>
        </p:grpSpPr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A6D55C74-D3D0-4FE1-B58C-646AF15F4F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31775" y="4459946"/>
              <a:ext cx="0" cy="683014"/>
            </a:xfrm>
            <a:prstGeom prst="straightConnector1">
              <a:avLst/>
            </a:prstGeom>
            <a:ln w="38100">
              <a:solidFill>
                <a:srgbClr val="7A2048"/>
              </a:solidFill>
              <a:prstDash val="solid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2" name="Group 141">
              <a:extLst>
                <a:ext uri="{FF2B5EF4-FFF2-40B4-BE49-F238E27FC236}">
                  <a16:creationId xmlns:a16="http://schemas.microsoft.com/office/drawing/2014/main" id="{D9F64C9D-B078-4E4E-A403-F0764B2B9404}"/>
                </a:ext>
              </a:extLst>
            </p:cNvPr>
            <p:cNvGrpSpPr/>
            <p:nvPr/>
          </p:nvGrpSpPr>
          <p:grpSpPr>
            <a:xfrm>
              <a:off x="2866089" y="5187038"/>
              <a:ext cx="1184940" cy="1010574"/>
              <a:chOff x="3666784" y="6527655"/>
              <a:chExt cx="1607913" cy="1378401"/>
            </a:xfrm>
          </p:grpSpPr>
          <p:grpSp>
            <p:nvGrpSpPr>
              <p:cNvPr id="143" name="Group 142">
                <a:extLst>
                  <a:ext uri="{FF2B5EF4-FFF2-40B4-BE49-F238E27FC236}">
                    <a16:creationId xmlns:a16="http://schemas.microsoft.com/office/drawing/2014/main" id="{93FBF4FB-1455-44C3-B3D9-F868718F7A4B}"/>
                  </a:ext>
                </a:extLst>
              </p:cNvPr>
              <p:cNvGrpSpPr/>
              <p:nvPr/>
            </p:nvGrpSpPr>
            <p:grpSpPr>
              <a:xfrm>
                <a:off x="3696372" y="6527655"/>
                <a:ext cx="1306933" cy="845968"/>
                <a:chOff x="4130040" y="7423857"/>
                <a:chExt cx="1645919" cy="1148300"/>
              </a:xfrm>
              <a:solidFill>
                <a:schemeClr val="accent1">
                  <a:lumMod val="75000"/>
                </a:schemeClr>
              </a:solidFill>
            </p:grpSpPr>
            <p:sp>
              <p:nvSpPr>
                <p:cNvPr id="145" name="Rectangle 144">
                  <a:extLst>
                    <a:ext uri="{FF2B5EF4-FFF2-40B4-BE49-F238E27FC236}">
                      <a16:creationId xmlns:a16="http://schemas.microsoft.com/office/drawing/2014/main" id="{37B43567-B50A-4C2C-A6CE-C784061590E0}"/>
                    </a:ext>
                  </a:extLst>
                </p:cNvPr>
                <p:cNvSpPr/>
                <p:nvPr/>
              </p:nvSpPr>
              <p:spPr>
                <a:xfrm>
                  <a:off x="4130040" y="7423857"/>
                  <a:ext cx="1341120" cy="856143"/>
                </a:xfrm>
                <a:prstGeom prst="rect">
                  <a:avLst/>
                </a:prstGeom>
                <a:grpFill/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>
                    <a:latin typeface="PalatinoLinotype-Bold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6" name="Rectangle 145">
                  <a:extLst>
                    <a:ext uri="{FF2B5EF4-FFF2-40B4-BE49-F238E27FC236}">
                      <a16:creationId xmlns:a16="http://schemas.microsoft.com/office/drawing/2014/main" id="{66886C4C-D81F-4893-B89E-5EE67114CF7E}"/>
                    </a:ext>
                  </a:extLst>
                </p:cNvPr>
                <p:cNvSpPr/>
                <p:nvPr/>
              </p:nvSpPr>
              <p:spPr>
                <a:xfrm>
                  <a:off x="4282440" y="7576257"/>
                  <a:ext cx="1341120" cy="856143"/>
                </a:xfrm>
                <a:prstGeom prst="rect">
                  <a:avLst/>
                </a:prstGeom>
                <a:grpFill/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>
                    <a:latin typeface="PalatinoLinotype-Bold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7" name="Rectangle 146">
                  <a:extLst>
                    <a:ext uri="{FF2B5EF4-FFF2-40B4-BE49-F238E27FC236}">
                      <a16:creationId xmlns:a16="http://schemas.microsoft.com/office/drawing/2014/main" id="{DB587C23-8E41-4495-8D32-68A1FE185861}"/>
                    </a:ext>
                  </a:extLst>
                </p:cNvPr>
                <p:cNvSpPr/>
                <p:nvPr/>
              </p:nvSpPr>
              <p:spPr>
                <a:xfrm>
                  <a:off x="4434841" y="7716014"/>
                  <a:ext cx="1341118" cy="856143"/>
                </a:xfrm>
                <a:prstGeom prst="rect">
                  <a:avLst/>
                </a:prstGeom>
                <a:grpFill/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latin typeface="PalatinoLinotype-Bold"/>
                      <a:ea typeface="Open Sans" panose="020B0606030504020204" pitchFamily="34" charset="0"/>
                      <a:cs typeface="Open Sans" panose="020B0606030504020204" pitchFamily="34" charset="0"/>
                    </a:rPr>
                    <a:t>images</a:t>
                  </a:r>
                  <a:endParaRPr lang="en-IN" sz="1400" dirty="0">
                    <a:latin typeface="PalatinoLinotype-Bold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477139EC-BD85-4596-A5FC-E3C665B55E8C}"/>
                  </a:ext>
                </a:extLst>
              </p:cNvPr>
              <p:cNvSpPr txBox="1"/>
              <p:nvPr/>
            </p:nvSpPr>
            <p:spPr>
              <a:xfrm>
                <a:off x="3666784" y="7486255"/>
                <a:ext cx="1607913" cy="41980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PalatinoLinotype-Bold"/>
                  </a:rPr>
                  <a:t>New Images</a:t>
                </a:r>
                <a:endParaRPr lang="en-IN" sz="1400" dirty="0">
                  <a:latin typeface="PalatinoLinotype-Bold"/>
                </a:endParaRPr>
              </a:p>
            </p:txBody>
          </p:sp>
        </p:grpSp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6C3E40E7-D551-4AEA-94A9-EACF00035C89}"/>
              </a:ext>
            </a:extLst>
          </p:cNvPr>
          <p:cNvGrpSpPr/>
          <p:nvPr/>
        </p:nvGrpSpPr>
        <p:grpSpPr>
          <a:xfrm>
            <a:off x="274275" y="1283541"/>
            <a:ext cx="1549384" cy="1199924"/>
            <a:chOff x="274275" y="1283541"/>
            <a:chExt cx="1549384" cy="1199924"/>
          </a:xfrm>
        </p:grpSpPr>
        <p:grpSp>
          <p:nvGrpSpPr>
            <p:cNvPr id="150" name="Group 149">
              <a:extLst>
                <a:ext uri="{FF2B5EF4-FFF2-40B4-BE49-F238E27FC236}">
                  <a16:creationId xmlns:a16="http://schemas.microsoft.com/office/drawing/2014/main" id="{A766E1B1-0F4D-48F8-8BD0-4A003F6F06C0}"/>
                </a:ext>
              </a:extLst>
            </p:cNvPr>
            <p:cNvGrpSpPr/>
            <p:nvPr/>
          </p:nvGrpSpPr>
          <p:grpSpPr>
            <a:xfrm>
              <a:off x="274275" y="1628183"/>
              <a:ext cx="1306934" cy="855282"/>
              <a:chOff x="4130040" y="7423857"/>
              <a:chExt cx="1645920" cy="1160943"/>
            </a:xfrm>
            <a:solidFill>
              <a:schemeClr val="accent1">
                <a:lumMod val="75000"/>
              </a:schemeClr>
            </a:solidFill>
          </p:grpSpPr>
          <p:sp>
            <p:nvSpPr>
              <p:cNvPr id="152" name="Rectangle 151">
                <a:extLst>
                  <a:ext uri="{FF2B5EF4-FFF2-40B4-BE49-F238E27FC236}">
                    <a16:creationId xmlns:a16="http://schemas.microsoft.com/office/drawing/2014/main" id="{438B4626-2DCA-4AD0-97CB-1CAA40105E6B}"/>
                  </a:ext>
                </a:extLst>
              </p:cNvPr>
              <p:cNvSpPr/>
              <p:nvPr/>
            </p:nvSpPr>
            <p:spPr>
              <a:xfrm>
                <a:off x="4130040" y="7423857"/>
                <a:ext cx="1341120" cy="856143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800" dirty="0">
                    <a:latin typeface="PalatinoLinotype-Bold"/>
                    <a:ea typeface="Open Sans" panose="020B0606030504020204" pitchFamily="34" charset="0"/>
                    <a:cs typeface="Open Sans" panose="020B0606030504020204" pitchFamily="34" charset="0"/>
                  </a:rPr>
                  <a:t>image</a:t>
                </a:r>
                <a:endParaRPr lang="en-IN" dirty="0">
                  <a:latin typeface="PalatinoLinotype-Bold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53" name="Rectangle 152">
                <a:extLst>
                  <a:ext uri="{FF2B5EF4-FFF2-40B4-BE49-F238E27FC236}">
                    <a16:creationId xmlns:a16="http://schemas.microsoft.com/office/drawing/2014/main" id="{74ACFEA6-B4DA-4865-AD22-A586A4FDD45C}"/>
                  </a:ext>
                </a:extLst>
              </p:cNvPr>
              <p:cNvSpPr/>
              <p:nvPr/>
            </p:nvSpPr>
            <p:spPr>
              <a:xfrm>
                <a:off x="4282440" y="7576257"/>
                <a:ext cx="1341120" cy="856143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800" dirty="0">
                    <a:latin typeface="PalatinoLinotype-Bold"/>
                    <a:ea typeface="Open Sans" panose="020B0606030504020204" pitchFamily="34" charset="0"/>
                    <a:cs typeface="Open Sans" panose="020B0606030504020204" pitchFamily="34" charset="0"/>
                  </a:rPr>
                  <a:t>image</a:t>
                </a:r>
                <a:endParaRPr lang="en-IN" dirty="0">
                  <a:latin typeface="PalatinoLinotype-Bold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54" name="Rectangle 153">
                <a:extLst>
                  <a:ext uri="{FF2B5EF4-FFF2-40B4-BE49-F238E27FC236}">
                    <a16:creationId xmlns:a16="http://schemas.microsoft.com/office/drawing/2014/main" id="{A1FF6B8C-B39D-47D4-9B81-67BA4F3A7787}"/>
                  </a:ext>
                </a:extLst>
              </p:cNvPr>
              <p:cNvSpPr/>
              <p:nvPr/>
            </p:nvSpPr>
            <p:spPr>
              <a:xfrm>
                <a:off x="4434840" y="7728657"/>
                <a:ext cx="1341120" cy="856143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800" dirty="0">
                    <a:latin typeface="PalatinoLinotype-Bold"/>
                    <a:ea typeface="Open Sans" panose="020B0606030504020204" pitchFamily="34" charset="0"/>
                    <a:cs typeface="Open Sans" panose="020B0606030504020204" pitchFamily="34" charset="0"/>
                  </a:rPr>
                  <a:t>images</a:t>
                </a:r>
                <a:endParaRPr lang="en-IN" dirty="0">
                  <a:latin typeface="PalatinoLinotype-Bold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23996553-BAB5-4587-B05A-7EADB1C4797A}"/>
                </a:ext>
              </a:extLst>
            </p:cNvPr>
            <p:cNvSpPr txBox="1"/>
            <p:nvPr/>
          </p:nvSpPr>
          <p:spPr>
            <a:xfrm>
              <a:off x="313630" y="1283541"/>
              <a:ext cx="15100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PalatinoLinotype-Bold"/>
                </a:rPr>
                <a:t>Train Images</a:t>
              </a:r>
              <a:endParaRPr lang="en-IN" dirty="0">
                <a:latin typeface="PalatinoLinotype-Bold"/>
              </a:endParaRPr>
            </a:p>
          </p:txBody>
        </p:sp>
      </p:grpSp>
      <p:cxnSp>
        <p:nvCxnSpPr>
          <p:cNvPr id="157" name="Connector: Elbow 156">
            <a:extLst>
              <a:ext uri="{FF2B5EF4-FFF2-40B4-BE49-F238E27FC236}">
                <a16:creationId xmlns:a16="http://schemas.microsoft.com/office/drawing/2014/main" id="{6E53BF94-98ED-44A6-BC99-089717BD3BEE}"/>
              </a:ext>
            </a:extLst>
          </p:cNvPr>
          <p:cNvCxnSpPr>
            <a:cxnSpLocks/>
            <a:stCxn id="121" idx="0"/>
            <a:endCxn id="124" idx="1"/>
          </p:cNvCxnSpPr>
          <p:nvPr/>
        </p:nvCxnSpPr>
        <p:spPr>
          <a:xfrm rot="5400000" flipH="1" flipV="1">
            <a:off x="3572954" y="1980476"/>
            <a:ext cx="1410144" cy="1884436"/>
          </a:xfrm>
          <a:prstGeom prst="bentConnector2">
            <a:avLst/>
          </a:prstGeom>
          <a:ln w="38100">
            <a:solidFill>
              <a:schemeClr val="tx1"/>
            </a:solidFill>
            <a:prstDash val="sysDot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1245149A-266B-4993-AFC6-B77671FAB530}"/>
              </a:ext>
            </a:extLst>
          </p:cNvPr>
          <p:cNvGrpSpPr/>
          <p:nvPr/>
        </p:nvGrpSpPr>
        <p:grpSpPr>
          <a:xfrm>
            <a:off x="10124598" y="3229330"/>
            <a:ext cx="1768433" cy="1173713"/>
            <a:chOff x="5579376" y="3894223"/>
            <a:chExt cx="2399688" cy="1600918"/>
          </a:xfrm>
        </p:grpSpPr>
        <p:pic>
          <p:nvPicPr>
            <p:cNvPr id="39" name="Picture 6" descr="Amazon SageMaker Now Supports Additional Instance Types, Local Mode, Open  Sourced Containers, MXNet and Tensorflow Updates | M-SQUARE">
              <a:extLst>
                <a:ext uri="{FF2B5EF4-FFF2-40B4-BE49-F238E27FC236}">
                  <a16:creationId xmlns:a16="http://schemas.microsoft.com/office/drawing/2014/main" id="{5607A8A0-BFDA-4EB3-8650-B65E2D408A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79221" y="4394699"/>
              <a:ext cx="1078865" cy="1100442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072545E-26C5-47C8-A033-543C2E20BA6B}"/>
                </a:ext>
              </a:extLst>
            </p:cNvPr>
            <p:cNvSpPr txBox="1"/>
            <p:nvPr/>
          </p:nvSpPr>
          <p:spPr>
            <a:xfrm>
              <a:off x="5579376" y="3894223"/>
              <a:ext cx="2399688" cy="461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PalatinoLinotype-Bold"/>
                </a:rPr>
                <a:t>Make Predictions</a:t>
              </a:r>
              <a:endParaRPr lang="en-IN" sz="1600" dirty="0">
                <a:latin typeface="PalatinoLinotype-Bold"/>
              </a:endParaRPr>
            </a:p>
          </p:txBody>
        </p:sp>
      </p:grp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5A10C087-455E-47A5-AB7C-A2028080BE46}"/>
              </a:ext>
            </a:extLst>
          </p:cNvPr>
          <p:cNvCxnSpPr>
            <a:cxnSpLocks/>
          </p:cNvCxnSpPr>
          <p:nvPr/>
        </p:nvCxnSpPr>
        <p:spPr>
          <a:xfrm flipV="1">
            <a:off x="9710439" y="4017461"/>
            <a:ext cx="1247594" cy="5789"/>
          </a:xfrm>
          <a:prstGeom prst="straightConnector1">
            <a:avLst/>
          </a:prstGeom>
          <a:ln w="38100">
            <a:solidFill>
              <a:srgbClr val="00B0F0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8219923"/>
      </p:ext>
    </p:extLst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338D0-71D6-45FB-8358-E30F245FB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7174" y="985838"/>
            <a:ext cx="7204075" cy="2852737"/>
          </a:xfrm>
        </p:spPr>
        <p:txBody>
          <a:bodyPr>
            <a:normAutofit/>
          </a:bodyPr>
          <a:lstStyle/>
          <a:p>
            <a:r>
              <a:rPr lang="en-US" sz="5400" dirty="0"/>
              <a:t>Next</a:t>
            </a:r>
            <a:endParaRPr lang="en-IN" sz="54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229983-1A22-43D7-9E94-E8A0537B32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67174" y="3865563"/>
            <a:ext cx="7204075" cy="1500187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Develop Machine Learning Based Face Recognition Model</a:t>
            </a:r>
            <a:endParaRPr lang="en-IN" sz="2000" dirty="0">
              <a:solidFill>
                <a:schemeClr val="bg1"/>
              </a:solidFill>
            </a:endParaRPr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9BCE46F8-379D-4216-910A-33B30E9A47D2}"/>
              </a:ext>
            </a:extLst>
          </p:cNvPr>
          <p:cNvSpPr/>
          <p:nvPr/>
        </p:nvSpPr>
        <p:spPr>
          <a:xfrm rot="5400000">
            <a:off x="5767386" y="3176589"/>
            <a:ext cx="457201" cy="466725"/>
          </a:xfrm>
          <a:prstGeom prst="triangle">
            <a:avLst>
              <a:gd name="adj" fmla="val 50909"/>
            </a:avLst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21788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69EB5-4D3C-40CA-89DE-7BF5BDE2C3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Face Recognition Framework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BF4F89-C4FF-4B7B-9DA0-745E0278E7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94585" y="2244349"/>
            <a:ext cx="8954942" cy="3195869"/>
          </a:xfrm>
        </p:spPr>
        <p:txBody>
          <a:bodyPr/>
          <a:lstStyle/>
          <a:p>
            <a:pPr marL="0" indent="0">
              <a:lnSpc>
                <a:spcPct val="250000"/>
              </a:lnSpc>
              <a:buNone/>
            </a:pPr>
            <a:r>
              <a:rPr lang="en-US" i="1" dirty="0"/>
              <a:t>Module-1: </a:t>
            </a:r>
            <a:r>
              <a:rPr lang="en-US" dirty="0"/>
              <a:t>Data Preprocessing (</a:t>
            </a:r>
            <a:r>
              <a:rPr lang="en-US" b="1" dirty="0"/>
              <a:t>Embedding</a:t>
            </a:r>
            <a:r>
              <a:rPr lang="en-US" dirty="0"/>
              <a:t> Features From Faces)</a:t>
            </a:r>
          </a:p>
          <a:p>
            <a:pPr marL="0" indent="0">
              <a:lnSpc>
                <a:spcPct val="250000"/>
              </a:lnSpc>
              <a:buNone/>
            </a:pPr>
            <a:r>
              <a:rPr lang="en-US" i="1" dirty="0"/>
              <a:t>Module-2: </a:t>
            </a:r>
            <a:r>
              <a:rPr lang="en-US" dirty="0"/>
              <a:t>Train features with </a:t>
            </a:r>
            <a:r>
              <a:rPr lang="en-US" b="1" dirty="0"/>
              <a:t>Machine Learning </a:t>
            </a:r>
            <a:r>
              <a:rPr lang="en-US" dirty="0"/>
              <a:t>Model</a:t>
            </a:r>
          </a:p>
          <a:p>
            <a:pPr marL="0" indent="0">
              <a:lnSpc>
                <a:spcPct val="250000"/>
              </a:lnSpc>
              <a:buNone/>
            </a:pPr>
            <a:r>
              <a:rPr lang="en-US" i="1" dirty="0"/>
              <a:t>Module-3: </a:t>
            </a:r>
            <a:r>
              <a:rPr lang="en-US" b="1" dirty="0"/>
              <a:t>Save</a:t>
            </a:r>
            <a:r>
              <a:rPr lang="en-US" dirty="0"/>
              <a:t> Machine Learning model</a:t>
            </a: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4" name="Picture 10" descr="Untitled">
            <a:extLst>
              <a:ext uri="{FF2B5EF4-FFF2-40B4-BE49-F238E27FC236}">
                <a16:creationId xmlns:a16="http://schemas.microsoft.com/office/drawing/2014/main" id="{6E4A3B33-0D63-4945-897B-E6CA475828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411" y="2482458"/>
            <a:ext cx="795062" cy="79097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Picture 6" descr="Amazon SageMaker Now Supports Additional Instance Types, Local Mode, Open  Sourced Containers, MXNet and Tensorflow Updates | M-SQUARE">
            <a:extLst>
              <a:ext uri="{FF2B5EF4-FFF2-40B4-BE49-F238E27FC236}">
                <a16:creationId xmlns:a16="http://schemas.microsoft.com/office/drawing/2014/main" id="{610569AD-B981-4326-8A48-844B2AC2C1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411" y="3584573"/>
            <a:ext cx="795062" cy="80678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12" descr="How to download an entire S3 bucket recursively | Sandro Cirulli">
            <a:extLst>
              <a:ext uri="{FF2B5EF4-FFF2-40B4-BE49-F238E27FC236}">
                <a16:creationId xmlns:a16="http://schemas.microsoft.com/office/drawing/2014/main" id="{174DFB8D-C585-452C-A041-65D528B26B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412" y="4665563"/>
            <a:ext cx="795061" cy="79097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304295413"/>
      </p:ext>
    </p:extLst>
  </p:cSld>
  <p:clrMapOvr>
    <a:masterClrMapping/>
  </p:clrMapOvr>
  <p:transition spd="slow">
    <p:comb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DC1C9-8DAE-45BE-97F2-DE19272AD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Face Recognition Framework</a:t>
            </a:r>
            <a:endParaRPr lang="en-IN" dirty="0"/>
          </a:p>
        </p:txBody>
      </p:sp>
      <p:cxnSp>
        <p:nvCxnSpPr>
          <p:cNvPr id="100" name="Connector: Elbow 99">
            <a:extLst>
              <a:ext uri="{FF2B5EF4-FFF2-40B4-BE49-F238E27FC236}">
                <a16:creationId xmlns:a16="http://schemas.microsoft.com/office/drawing/2014/main" id="{2BB8074F-38F4-48E4-A75E-3CC1CD250AE0}"/>
              </a:ext>
            </a:extLst>
          </p:cNvPr>
          <p:cNvCxnSpPr>
            <a:cxnSpLocks/>
            <a:endCxn id="121" idx="1"/>
          </p:cNvCxnSpPr>
          <p:nvPr/>
        </p:nvCxnSpPr>
        <p:spPr>
          <a:xfrm>
            <a:off x="936752" y="2222044"/>
            <a:ext cx="2001525" cy="1801207"/>
          </a:xfrm>
          <a:prstGeom prst="bentConnector3">
            <a:avLst>
              <a:gd name="adj1" fmla="val 984"/>
            </a:avLst>
          </a:prstGeom>
          <a:ln w="38100">
            <a:solidFill>
              <a:schemeClr val="tx1"/>
            </a:solidFill>
            <a:prstDash val="sysDot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96016BD4-261A-4392-9E45-19F19142DE6F}"/>
              </a:ext>
            </a:extLst>
          </p:cNvPr>
          <p:cNvCxnSpPr>
            <a:cxnSpLocks/>
            <a:stCxn id="124" idx="3"/>
            <a:endCxn id="127" idx="1"/>
          </p:cNvCxnSpPr>
          <p:nvPr/>
        </p:nvCxnSpPr>
        <p:spPr>
          <a:xfrm flipV="1">
            <a:off x="6015306" y="2193805"/>
            <a:ext cx="2079877" cy="23817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3CB6B2E2-2C09-42A8-ABF5-95008F64633E}"/>
              </a:ext>
            </a:extLst>
          </p:cNvPr>
          <p:cNvCxnSpPr>
            <a:cxnSpLocks/>
            <a:stCxn id="127" idx="2"/>
          </p:cNvCxnSpPr>
          <p:nvPr/>
        </p:nvCxnSpPr>
        <p:spPr>
          <a:xfrm flipH="1">
            <a:off x="8481483" y="2589290"/>
            <a:ext cx="11231" cy="1033977"/>
          </a:xfrm>
          <a:prstGeom prst="straightConnector1">
            <a:avLst/>
          </a:prstGeom>
          <a:ln w="38100">
            <a:solidFill>
              <a:schemeClr val="accent6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Flowchart: Document 109">
            <a:extLst>
              <a:ext uri="{FF2B5EF4-FFF2-40B4-BE49-F238E27FC236}">
                <a16:creationId xmlns:a16="http://schemas.microsoft.com/office/drawing/2014/main" id="{B31DD3BF-1A2C-496D-88EB-26B3EF1A6BFB}"/>
              </a:ext>
            </a:extLst>
          </p:cNvPr>
          <p:cNvSpPr/>
          <p:nvPr/>
        </p:nvSpPr>
        <p:spPr>
          <a:xfrm>
            <a:off x="7792983" y="3666820"/>
            <a:ext cx="1549879" cy="712861"/>
          </a:xfrm>
          <a:prstGeom prst="flowChartDocument">
            <a:avLst/>
          </a:prstGeom>
          <a:solidFill>
            <a:srgbClr val="408E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PalatinoLinotype-Bold"/>
                <a:ea typeface="Open Sans" panose="020B0606030504020204" pitchFamily="34" charset="0"/>
                <a:cs typeface="Open Sans" panose="020B0606030504020204" pitchFamily="34" charset="0"/>
              </a:rPr>
              <a:t>Model Ready</a:t>
            </a:r>
            <a:endParaRPr lang="en-IN" sz="1600" dirty="0">
              <a:latin typeface="PalatinoLinotype-Bold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2" name="Arrow: Chevron 111">
            <a:extLst>
              <a:ext uri="{FF2B5EF4-FFF2-40B4-BE49-F238E27FC236}">
                <a16:creationId xmlns:a16="http://schemas.microsoft.com/office/drawing/2014/main" id="{E73A8B9C-5760-40A3-B356-CE95A169BDB3}"/>
              </a:ext>
            </a:extLst>
          </p:cNvPr>
          <p:cNvSpPr/>
          <p:nvPr/>
        </p:nvSpPr>
        <p:spPr>
          <a:xfrm>
            <a:off x="584879" y="6377903"/>
            <a:ext cx="3829741" cy="330872"/>
          </a:xfrm>
          <a:prstGeom prst="chevron">
            <a:avLst/>
          </a:prstGeom>
          <a:solidFill>
            <a:srgbClr val="408E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PalatinoLinotype-Bold"/>
              </a:rPr>
              <a:t>Data Preprocessing</a:t>
            </a:r>
            <a:endParaRPr lang="en-IN" sz="1400" b="1" dirty="0">
              <a:solidFill>
                <a:schemeClr val="bg1"/>
              </a:solidFill>
              <a:latin typeface="PalatinoLinotype-Bold"/>
            </a:endParaRPr>
          </a:p>
        </p:txBody>
      </p:sp>
      <p:sp>
        <p:nvSpPr>
          <p:cNvPr id="113" name="Arrow: Chevron 112">
            <a:extLst>
              <a:ext uri="{FF2B5EF4-FFF2-40B4-BE49-F238E27FC236}">
                <a16:creationId xmlns:a16="http://schemas.microsoft.com/office/drawing/2014/main" id="{E2C69AEA-FD36-4E6D-9F1E-9E8F190478DB}"/>
              </a:ext>
            </a:extLst>
          </p:cNvPr>
          <p:cNvSpPr/>
          <p:nvPr/>
        </p:nvSpPr>
        <p:spPr>
          <a:xfrm>
            <a:off x="4414621" y="6393854"/>
            <a:ext cx="3866359" cy="330716"/>
          </a:xfrm>
          <a:prstGeom prst="chevron">
            <a:avLst/>
          </a:prstGeom>
          <a:solidFill>
            <a:srgbClr val="408E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PalatinoLinotype-Bold"/>
              </a:rPr>
              <a:t>Training</a:t>
            </a:r>
            <a:endParaRPr lang="en-IN" sz="1400" b="1" dirty="0">
              <a:solidFill>
                <a:schemeClr val="bg1"/>
              </a:solidFill>
              <a:latin typeface="PalatinoLinotype-Bold"/>
            </a:endParaRPr>
          </a:p>
        </p:txBody>
      </p:sp>
      <p:sp>
        <p:nvSpPr>
          <p:cNvPr id="114" name="Arrow: Chevron 113">
            <a:extLst>
              <a:ext uri="{FF2B5EF4-FFF2-40B4-BE49-F238E27FC236}">
                <a16:creationId xmlns:a16="http://schemas.microsoft.com/office/drawing/2014/main" id="{987AD5F5-0C9C-497A-ACF8-727EED67932E}"/>
              </a:ext>
            </a:extLst>
          </p:cNvPr>
          <p:cNvSpPr/>
          <p:nvPr/>
        </p:nvSpPr>
        <p:spPr>
          <a:xfrm>
            <a:off x="8280979" y="6385081"/>
            <a:ext cx="3249941" cy="323694"/>
          </a:xfrm>
          <a:prstGeom prst="chevron">
            <a:avLst/>
          </a:prstGeom>
          <a:solidFill>
            <a:srgbClr val="408E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PalatinoLinotype-Bold"/>
              </a:rPr>
              <a:t>Save Model</a:t>
            </a:r>
            <a:endParaRPr lang="en-IN" sz="1400" b="1" dirty="0">
              <a:solidFill>
                <a:schemeClr val="bg1"/>
              </a:solidFill>
              <a:latin typeface="PalatinoLinotype-Bold"/>
            </a:endParaRPr>
          </a:p>
        </p:txBody>
      </p:sp>
      <p:pic>
        <p:nvPicPr>
          <p:cNvPr id="121" name="Picture 10" descr="Untitled">
            <a:extLst>
              <a:ext uri="{FF2B5EF4-FFF2-40B4-BE49-F238E27FC236}">
                <a16:creationId xmlns:a16="http://schemas.microsoft.com/office/drawing/2014/main" id="{D62DD41C-17CD-481A-BB73-F41E334579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8277" y="3627767"/>
            <a:ext cx="795062" cy="79097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22" name="TextBox 121">
            <a:extLst>
              <a:ext uri="{FF2B5EF4-FFF2-40B4-BE49-F238E27FC236}">
                <a16:creationId xmlns:a16="http://schemas.microsoft.com/office/drawing/2014/main" id="{0B0BD996-F045-42EE-B4BE-327FB2A4C7C2}"/>
              </a:ext>
            </a:extLst>
          </p:cNvPr>
          <p:cNvSpPr txBox="1"/>
          <p:nvPr/>
        </p:nvSpPr>
        <p:spPr>
          <a:xfrm>
            <a:off x="1231292" y="4442631"/>
            <a:ext cx="1699248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i="1" dirty="0">
                <a:latin typeface="PalatinoLinotype-Bold"/>
              </a:rPr>
              <a:t>Feature Embedding</a:t>
            </a:r>
          </a:p>
          <a:p>
            <a:pPr algn="ctr"/>
            <a:r>
              <a:rPr lang="en-US" sz="1500" i="1" dirty="0">
                <a:latin typeface="PalatinoLinotype-Bold"/>
              </a:rPr>
              <a:t>&amp;</a:t>
            </a:r>
          </a:p>
          <a:p>
            <a:pPr algn="ctr"/>
            <a:r>
              <a:rPr lang="en-US" sz="1500" i="1" dirty="0">
                <a:latin typeface="PalatinoLinotype-Bold"/>
              </a:rPr>
              <a:t>Labeling</a:t>
            </a:r>
            <a:endParaRPr lang="en-IN" sz="1500" i="1" dirty="0">
              <a:latin typeface="PalatinoLinotype-Bold"/>
            </a:endParaRPr>
          </a:p>
        </p:txBody>
      </p: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2399D2B6-7BAD-48EA-B075-2C0ED13AEB0A}"/>
              </a:ext>
            </a:extLst>
          </p:cNvPr>
          <p:cNvGrpSpPr/>
          <p:nvPr/>
        </p:nvGrpSpPr>
        <p:grpSpPr>
          <a:xfrm>
            <a:off x="4403795" y="1365671"/>
            <a:ext cx="2621680" cy="1255345"/>
            <a:chOff x="2651381" y="1315390"/>
            <a:chExt cx="3557507" cy="1712263"/>
          </a:xfrm>
        </p:grpSpPr>
        <p:pic>
          <p:nvPicPr>
            <p:cNvPr id="124" name="Picture 6" descr="Amazon SageMaker Now Supports Additional Instance Types, Local Mode, Open  Sourced Containers, MXNet and Tensorflow Updates | M-SQUARE">
              <a:extLst>
                <a:ext uri="{FF2B5EF4-FFF2-40B4-BE49-F238E27FC236}">
                  <a16:creationId xmlns:a16="http://schemas.microsoft.com/office/drawing/2014/main" id="{81F27333-24FC-41DD-A215-EB00FBE0559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59268" y="1927211"/>
              <a:ext cx="1078865" cy="1100442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A0DE9BF0-981F-40CF-AFD1-4DD7BA00BDA2}"/>
                </a:ext>
              </a:extLst>
            </p:cNvPr>
            <p:cNvSpPr txBox="1"/>
            <p:nvPr/>
          </p:nvSpPr>
          <p:spPr>
            <a:xfrm>
              <a:off x="2651381" y="1315390"/>
              <a:ext cx="3557507" cy="4407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i="1" dirty="0">
                  <a:latin typeface="PalatinoLinotype-Bold"/>
                </a:rPr>
                <a:t>Train Machine Learning Model</a:t>
              </a:r>
              <a:endParaRPr lang="en-IN" sz="1500" i="1" dirty="0">
                <a:latin typeface="PalatinoLinotype-Bold"/>
              </a:endParaRPr>
            </a:p>
          </p:txBody>
        </p:sp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2815A99C-C524-4308-A1B4-ECF401B0F9B8}"/>
              </a:ext>
            </a:extLst>
          </p:cNvPr>
          <p:cNvGrpSpPr/>
          <p:nvPr/>
        </p:nvGrpSpPr>
        <p:grpSpPr>
          <a:xfrm>
            <a:off x="7913119" y="1454153"/>
            <a:ext cx="1410964" cy="1135137"/>
            <a:chOff x="6547408" y="1436078"/>
            <a:chExt cx="1914619" cy="1548301"/>
          </a:xfrm>
        </p:grpSpPr>
        <p:pic>
          <p:nvPicPr>
            <p:cNvPr id="127" name="Picture 12" descr="How to download an entire S3 bucket recursively | Sandro Cirulli">
              <a:extLst>
                <a:ext uri="{FF2B5EF4-FFF2-40B4-BE49-F238E27FC236}">
                  <a16:creationId xmlns:a16="http://schemas.microsoft.com/office/drawing/2014/main" id="{9B59B4E9-06BD-44ED-B2CE-7F76C694AC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94463" y="1905514"/>
              <a:ext cx="1078865" cy="1078865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7E6769F3-1E11-49C0-BF0C-ABE9BED623A4}"/>
                </a:ext>
              </a:extLst>
            </p:cNvPr>
            <p:cNvSpPr txBox="1"/>
            <p:nvPr/>
          </p:nvSpPr>
          <p:spPr>
            <a:xfrm>
              <a:off x="6547408" y="1436078"/>
              <a:ext cx="1914619" cy="4407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i="1" dirty="0">
                  <a:latin typeface="PalatinoLinotype-Bold"/>
                </a:rPr>
                <a:t>Model Artifacts</a:t>
              </a:r>
              <a:endParaRPr lang="en-IN" sz="1500" i="1" dirty="0">
                <a:latin typeface="PalatinoLinotype-Bold"/>
              </a:endParaRPr>
            </a:p>
          </p:txBody>
        </p:sp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6C3E40E7-D551-4AEA-94A9-EACF00035C89}"/>
              </a:ext>
            </a:extLst>
          </p:cNvPr>
          <p:cNvGrpSpPr/>
          <p:nvPr/>
        </p:nvGrpSpPr>
        <p:grpSpPr>
          <a:xfrm>
            <a:off x="274275" y="1283541"/>
            <a:ext cx="1306934" cy="1199924"/>
            <a:chOff x="274275" y="1283541"/>
            <a:chExt cx="1306934" cy="1199924"/>
          </a:xfrm>
        </p:grpSpPr>
        <p:grpSp>
          <p:nvGrpSpPr>
            <p:cNvPr id="150" name="Group 149">
              <a:extLst>
                <a:ext uri="{FF2B5EF4-FFF2-40B4-BE49-F238E27FC236}">
                  <a16:creationId xmlns:a16="http://schemas.microsoft.com/office/drawing/2014/main" id="{A766E1B1-0F4D-48F8-8BD0-4A003F6F06C0}"/>
                </a:ext>
              </a:extLst>
            </p:cNvPr>
            <p:cNvGrpSpPr/>
            <p:nvPr/>
          </p:nvGrpSpPr>
          <p:grpSpPr>
            <a:xfrm>
              <a:off x="274275" y="1628183"/>
              <a:ext cx="1306934" cy="855282"/>
              <a:chOff x="4130040" y="7423857"/>
              <a:chExt cx="1645920" cy="1160943"/>
            </a:xfrm>
            <a:solidFill>
              <a:schemeClr val="accent1">
                <a:lumMod val="75000"/>
              </a:schemeClr>
            </a:solidFill>
          </p:grpSpPr>
          <p:sp>
            <p:nvSpPr>
              <p:cNvPr id="152" name="Rectangle 151">
                <a:extLst>
                  <a:ext uri="{FF2B5EF4-FFF2-40B4-BE49-F238E27FC236}">
                    <a16:creationId xmlns:a16="http://schemas.microsoft.com/office/drawing/2014/main" id="{438B4626-2DCA-4AD0-97CB-1CAA40105E6B}"/>
                  </a:ext>
                </a:extLst>
              </p:cNvPr>
              <p:cNvSpPr/>
              <p:nvPr/>
            </p:nvSpPr>
            <p:spPr>
              <a:xfrm>
                <a:off x="4130040" y="7423857"/>
                <a:ext cx="1341120" cy="856143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800" dirty="0">
                    <a:latin typeface="PalatinoLinotype-Bold"/>
                    <a:ea typeface="Open Sans" panose="020B0606030504020204" pitchFamily="34" charset="0"/>
                    <a:cs typeface="Open Sans" panose="020B0606030504020204" pitchFamily="34" charset="0"/>
                  </a:rPr>
                  <a:t>image</a:t>
                </a:r>
                <a:endParaRPr lang="en-IN" dirty="0">
                  <a:latin typeface="PalatinoLinotype-Bold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53" name="Rectangle 152">
                <a:extLst>
                  <a:ext uri="{FF2B5EF4-FFF2-40B4-BE49-F238E27FC236}">
                    <a16:creationId xmlns:a16="http://schemas.microsoft.com/office/drawing/2014/main" id="{74ACFEA6-B4DA-4865-AD22-A586A4FDD45C}"/>
                  </a:ext>
                </a:extLst>
              </p:cNvPr>
              <p:cNvSpPr/>
              <p:nvPr/>
            </p:nvSpPr>
            <p:spPr>
              <a:xfrm>
                <a:off x="4282440" y="7576257"/>
                <a:ext cx="1341120" cy="856143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800" dirty="0">
                    <a:latin typeface="PalatinoLinotype-Bold"/>
                    <a:ea typeface="Open Sans" panose="020B0606030504020204" pitchFamily="34" charset="0"/>
                    <a:cs typeface="Open Sans" panose="020B0606030504020204" pitchFamily="34" charset="0"/>
                  </a:rPr>
                  <a:t>image</a:t>
                </a:r>
                <a:endParaRPr lang="en-IN" dirty="0">
                  <a:latin typeface="PalatinoLinotype-Bold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54" name="Rectangle 153">
                <a:extLst>
                  <a:ext uri="{FF2B5EF4-FFF2-40B4-BE49-F238E27FC236}">
                    <a16:creationId xmlns:a16="http://schemas.microsoft.com/office/drawing/2014/main" id="{A1FF6B8C-B39D-47D4-9B81-67BA4F3A7787}"/>
                  </a:ext>
                </a:extLst>
              </p:cNvPr>
              <p:cNvSpPr/>
              <p:nvPr/>
            </p:nvSpPr>
            <p:spPr>
              <a:xfrm>
                <a:off x="4434840" y="7728657"/>
                <a:ext cx="1341120" cy="856143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800" dirty="0">
                    <a:latin typeface="PalatinoLinotype-Bold"/>
                    <a:ea typeface="Open Sans" panose="020B0606030504020204" pitchFamily="34" charset="0"/>
                    <a:cs typeface="Open Sans" panose="020B0606030504020204" pitchFamily="34" charset="0"/>
                  </a:rPr>
                  <a:t>images</a:t>
                </a:r>
                <a:endParaRPr lang="en-IN" dirty="0">
                  <a:latin typeface="PalatinoLinotype-Bold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23996553-BAB5-4587-B05A-7EADB1C4797A}"/>
                </a:ext>
              </a:extLst>
            </p:cNvPr>
            <p:cNvSpPr txBox="1"/>
            <p:nvPr/>
          </p:nvSpPr>
          <p:spPr>
            <a:xfrm>
              <a:off x="313630" y="1283541"/>
              <a:ext cx="1196610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i="1" dirty="0">
                  <a:latin typeface="PalatinoLinotype-Bold"/>
                </a:rPr>
                <a:t>Train Images</a:t>
              </a:r>
              <a:endParaRPr lang="en-IN" sz="1500" i="1" dirty="0">
                <a:latin typeface="PalatinoLinotype-Bold"/>
              </a:endParaRPr>
            </a:p>
          </p:txBody>
        </p:sp>
      </p:grpSp>
      <p:cxnSp>
        <p:nvCxnSpPr>
          <p:cNvPr id="157" name="Connector: Elbow 156">
            <a:extLst>
              <a:ext uri="{FF2B5EF4-FFF2-40B4-BE49-F238E27FC236}">
                <a16:creationId xmlns:a16="http://schemas.microsoft.com/office/drawing/2014/main" id="{6E53BF94-98ED-44A6-BC99-089717BD3BEE}"/>
              </a:ext>
            </a:extLst>
          </p:cNvPr>
          <p:cNvCxnSpPr>
            <a:cxnSpLocks/>
            <a:stCxn id="121" idx="0"/>
            <a:endCxn id="124" idx="1"/>
          </p:cNvCxnSpPr>
          <p:nvPr/>
        </p:nvCxnSpPr>
        <p:spPr>
          <a:xfrm rot="5400000" flipH="1" flipV="1">
            <a:off x="3572954" y="1980476"/>
            <a:ext cx="1410144" cy="1884436"/>
          </a:xfrm>
          <a:prstGeom prst="bentConnector2">
            <a:avLst/>
          </a:prstGeom>
          <a:ln w="38100">
            <a:solidFill>
              <a:schemeClr val="tx1"/>
            </a:solidFill>
            <a:prstDash val="sysDot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4163825"/>
      </p:ext>
    </p:extLst>
  </p:cSld>
  <p:clrMapOvr>
    <a:masterClrMapping/>
  </p:clrMapOvr>
  <p:transition spd="slow">
    <p:comb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EF90F-3B53-4F37-8CAF-399A804EE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Preprocessing</a:t>
            </a:r>
            <a:endParaRPr lang="en-IN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131B44B7-C0D0-457B-AE5F-956B62D996B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92829751"/>
              </p:ext>
            </p:extLst>
          </p:nvPr>
        </p:nvGraphicFramePr>
        <p:xfrm>
          <a:off x="0" y="1389101"/>
          <a:ext cx="11518666" cy="49069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96699477"/>
      </p:ext>
    </p:extLst>
  </p:cSld>
  <p:clrMapOvr>
    <a:masterClrMapping/>
  </p:clrMapOvr>
  <p:transition spd="slow">
    <p:comb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3BE493-F1FC-4965-B1DA-44966A4865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Preprocessing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15F4D9-0AAF-4C31-86E3-EF4C9AF6C7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67499"/>
            <a:ext cx="3908563" cy="5990501"/>
          </a:xfrm>
          <a:solidFill>
            <a:srgbClr val="7A2048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800" dirty="0">
              <a:latin typeface="Palatino Linotype" panose="02040502050505030304" pitchFamily="18" charset="0"/>
            </a:endParaRPr>
          </a:p>
          <a:p>
            <a:pPr marL="0" indent="0">
              <a:buNone/>
            </a:pPr>
            <a:endParaRPr lang="en-US" sz="1800" dirty="0">
              <a:latin typeface="Palatino Linotype" panose="02040502050505030304" pitchFamily="18" charset="0"/>
            </a:endParaRPr>
          </a:p>
          <a:p>
            <a:pPr marL="0" indent="0">
              <a:buNone/>
            </a:pPr>
            <a:endParaRPr lang="en-US" sz="1800" dirty="0">
              <a:latin typeface="Palatino Linotype" panose="02040502050505030304" pitchFamily="18" charset="0"/>
            </a:endParaRPr>
          </a:p>
          <a:p>
            <a:pPr marL="0" indent="0" algn="r">
              <a:buNone/>
            </a:pPr>
            <a:r>
              <a:rPr lang="en-US" sz="1800" dirty="0">
                <a:solidFill>
                  <a:schemeClr val="bg1"/>
                </a:solidFill>
                <a:latin typeface="Palatino Linotype" panose="02040502050505030304" pitchFamily="18" charset="0"/>
              </a:rPr>
              <a:t>Step-1:</a:t>
            </a:r>
          </a:p>
          <a:p>
            <a:endParaRPr lang="en-US" sz="1800" dirty="0">
              <a:solidFill>
                <a:schemeClr val="bg1"/>
              </a:solidFill>
              <a:latin typeface="Palatino Linotype" panose="02040502050505030304" pitchFamily="18" charset="0"/>
            </a:endParaRPr>
          </a:p>
          <a:p>
            <a:pPr marL="0" indent="0">
              <a:buNone/>
            </a:pPr>
            <a:r>
              <a:rPr lang="en-US" sz="1500" dirty="0">
                <a:solidFill>
                  <a:schemeClr val="bg1"/>
                </a:solidFill>
                <a:latin typeface="Palatino Linotype" panose="02040502050505030304" pitchFamily="18" charset="0"/>
              </a:rPr>
              <a:t>It is highly recommended to collect the data by you own like you face of friends, family etc.</a:t>
            </a:r>
          </a:p>
          <a:p>
            <a:pPr marL="0" indent="0">
              <a:buNone/>
            </a:pPr>
            <a:r>
              <a:rPr lang="en-US" sz="1500" dirty="0">
                <a:solidFill>
                  <a:schemeClr val="bg1"/>
                </a:solidFill>
                <a:latin typeface="Palatino Linotype" panose="02040502050505030304" pitchFamily="18" charset="0"/>
              </a:rPr>
              <a:t>Make sure you collect at least 100 images of each person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F30DC89-A956-4389-8A86-468E407747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393" b="31268"/>
          <a:stretch/>
        </p:blipFill>
        <p:spPr>
          <a:xfrm>
            <a:off x="4205082" y="1006857"/>
            <a:ext cx="7758318" cy="526059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52846295"/>
      </p:ext>
    </p:extLst>
  </p:cSld>
  <p:clrMapOvr>
    <a:masterClrMapping/>
  </p:clrMapOvr>
  <p:transition spd="slow">
    <p:comb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3BE493-F1FC-4965-B1DA-44966A4865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Preprocessing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15F4D9-0AAF-4C31-86E3-EF4C9AF6C7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67499"/>
            <a:ext cx="3908563" cy="5990501"/>
          </a:xfrm>
          <a:solidFill>
            <a:srgbClr val="7A2048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800" dirty="0">
              <a:latin typeface="Palatino Linotype" panose="02040502050505030304" pitchFamily="18" charset="0"/>
            </a:endParaRPr>
          </a:p>
          <a:p>
            <a:pPr marL="0" indent="0">
              <a:buNone/>
            </a:pPr>
            <a:endParaRPr lang="en-US" sz="1800" dirty="0">
              <a:latin typeface="Palatino Linotype" panose="02040502050505030304" pitchFamily="18" charset="0"/>
            </a:endParaRPr>
          </a:p>
          <a:p>
            <a:pPr marL="0" indent="0">
              <a:buNone/>
            </a:pPr>
            <a:endParaRPr lang="en-US" sz="1800" dirty="0">
              <a:latin typeface="Palatino Linotype" panose="02040502050505030304" pitchFamily="18" charset="0"/>
            </a:endParaRPr>
          </a:p>
          <a:p>
            <a:pPr marL="0" indent="0" algn="r">
              <a:buNone/>
            </a:pPr>
            <a:r>
              <a:rPr lang="en-US" sz="1800" dirty="0">
                <a:solidFill>
                  <a:schemeClr val="bg1"/>
                </a:solidFill>
                <a:latin typeface="Palatino Linotype" panose="02040502050505030304" pitchFamily="18" charset="0"/>
              </a:rPr>
              <a:t>Step-2:</a:t>
            </a:r>
          </a:p>
          <a:p>
            <a:endParaRPr lang="en-US" sz="1800" dirty="0">
              <a:solidFill>
                <a:schemeClr val="bg1"/>
              </a:solidFill>
              <a:latin typeface="Palatino Linotype" panose="02040502050505030304" pitchFamily="18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  <a:latin typeface="Palatino Linotype" panose="02040502050505030304" pitchFamily="18" charset="0"/>
              </a:rPr>
              <a:t>Person face images should be saved in the respective folder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24A29B-3C1A-443E-A504-8A827C9420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2118" y="1171114"/>
            <a:ext cx="3836266" cy="252152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4BDB7C7-68F3-427D-BF73-28FBF89494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8132" y="1226533"/>
            <a:ext cx="3820313" cy="251451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F603728-B9CD-4490-B412-89792A6E1A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8518" y="3926495"/>
            <a:ext cx="3843974" cy="262789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3292A25-76DF-4429-B7CF-754A24B1CEE8}"/>
              </a:ext>
            </a:extLst>
          </p:cNvPr>
          <p:cNvSpPr/>
          <p:nvPr/>
        </p:nvSpPr>
        <p:spPr>
          <a:xfrm>
            <a:off x="5243876" y="2080319"/>
            <a:ext cx="1810327" cy="812800"/>
          </a:xfrm>
          <a:prstGeom prst="rect">
            <a:avLst/>
          </a:prstGeom>
          <a:solidFill>
            <a:srgbClr val="0066CC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Aamir Khan</a:t>
            </a:r>
            <a:endParaRPr lang="en-IN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5D4AB6C-5AE8-431D-8F58-8345481939EA}"/>
              </a:ext>
            </a:extLst>
          </p:cNvPr>
          <p:cNvSpPr/>
          <p:nvPr/>
        </p:nvSpPr>
        <p:spPr>
          <a:xfrm>
            <a:off x="9496936" y="2086652"/>
            <a:ext cx="1810327" cy="812800"/>
          </a:xfrm>
          <a:prstGeom prst="rect">
            <a:avLst/>
          </a:prstGeom>
          <a:solidFill>
            <a:srgbClr val="0066CC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Roger Federer</a:t>
            </a:r>
            <a:endParaRPr lang="en-IN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9D2D438-D0BB-445A-B82A-B47493E8FFB9}"/>
              </a:ext>
            </a:extLst>
          </p:cNvPr>
          <p:cNvSpPr/>
          <p:nvPr/>
        </p:nvSpPr>
        <p:spPr>
          <a:xfrm>
            <a:off x="6821295" y="4965729"/>
            <a:ext cx="1810327" cy="812800"/>
          </a:xfrm>
          <a:prstGeom prst="rect">
            <a:avLst/>
          </a:prstGeom>
          <a:solidFill>
            <a:srgbClr val="0066CC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Lionel Messi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37267221"/>
      </p:ext>
    </p:extLst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person wearing a hat&#10;&#10;Description automatically generated with low confidence">
            <a:extLst>
              <a:ext uri="{FF2B5EF4-FFF2-40B4-BE49-F238E27FC236}">
                <a16:creationId xmlns:a16="http://schemas.microsoft.com/office/drawing/2014/main" id="{BEBE96F1-0E18-4AA4-AA68-F61FB231A7D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29" t="38795" r="24544" b="11056"/>
          <a:stretch/>
        </p:blipFill>
        <p:spPr>
          <a:xfrm>
            <a:off x="7683317" y="1945945"/>
            <a:ext cx="1051108" cy="1041384"/>
          </a:xfrm>
          <a:prstGeom prst="rect">
            <a:avLst/>
          </a:prstGeom>
        </p:spPr>
      </p:pic>
      <p:pic>
        <p:nvPicPr>
          <p:cNvPr id="14" name="Picture 13" descr="A picture containing person, green, hat, hair&#10;&#10;Description automatically generated">
            <a:extLst>
              <a:ext uri="{FF2B5EF4-FFF2-40B4-BE49-F238E27FC236}">
                <a16:creationId xmlns:a16="http://schemas.microsoft.com/office/drawing/2014/main" id="{AA2D5CD9-6B07-443C-B661-81A6149445A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14" t="39682" r="24274" b="10317"/>
          <a:stretch/>
        </p:blipFill>
        <p:spPr>
          <a:xfrm>
            <a:off x="7683317" y="1945945"/>
            <a:ext cx="1051108" cy="10346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A0ABE45-B95A-46F3-87D8-2A92FCF9DB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i="0" u="none" strike="noStrike" baseline="0" dirty="0">
                <a:latin typeface="PalatinoLinotype-Roman"/>
              </a:rPr>
              <a:t>Step-3: Embedding Features</a:t>
            </a:r>
            <a:endParaRPr lang="en-IN" dirty="0">
              <a:latin typeface="PalatinoLinotype-Roman"/>
            </a:endParaRPr>
          </a:p>
        </p:txBody>
      </p:sp>
      <p:pic>
        <p:nvPicPr>
          <p:cNvPr id="7" name="Picture 6" descr="A person wearing a hat&#10;&#10;Description automatically generated with medium confidence">
            <a:extLst>
              <a:ext uri="{FF2B5EF4-FFF2-40B4-BE49-F238E27FC236}">
                <a16:creationId xmlns:a16="http://schemas.microsoft.com/office/drawing/2014/main" id="{A7462440-6A96-4FE2-8CFF-332A7E10CA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071" y="1368492"/>
            <a:ext cx="1985940" cy="207658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E63D744-6035-435C-875D-AAC4D643FB74}"/>
              </a:ext>
            </a:extLst>
          </p:cNvPr>
          <p:cNvSpPr txBox="1"/>
          <p:nvPr/>
        </p:nvSpPr>
        <p:spPr>
          <a:xfrm>
            <a:off x="7683317" y="2979334"/>
            <a:ext cx="1051108" cy="738664"/>
          </a:xfrm>
          <a:prstGeom prst="rect">
            <a:avLst/>
          </a:prstGeom>
          <a:solidFill>
            <a:srgbClr val="408EC6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PalatinoLinotype-Bold"/>
              </a:rPr>
              <a:t>Step-3: </a:t>
            </a:r>
          </a:p>
          <a:p>
            <a:r>
              <a:rPr lang="en-US" sz="1400" dirty="0">
                <a:solidFill>
                  <a:schemeClr val="bg1"/>
                </a:solidFill>
                <a:latin typeface="PalatinoLinotype-Bold"/>
              </a:rPr>
              <a:t>Shape </a:t>
            </a:r>
          </a:p>
          <a:p>
            <a:r>
              <a:rPr lang="en-US" sz="1400" dirty="0">
                <a:solidFill>
                  <a:schemeClr val="bg1"/>
                </a:solidFill>
                <a:latin typeface="PalatinoLinotype-Bold"/>
              </a:rPr>
              <a:t>Predictor </a:t>
            </a:r>
            <a:endParaRPr lang="en-IN" sz="1400" dirty="0">
              <a:solidFill>
                <a:schemeClr val="bg1"/>
              </a:solidFill>
              <a:latin typeface="PalatinoLinotype-Bold"/>
            </a:endParaRPr>
          </a:p>
        </p:txBody>
      </p:sp>
      <p:grpSp>
        <p:nvGrpSpPr>
          <p:cNvPr id="1039" name="Group 1038">
            <a:extLst>
              <a:ext uri="{FF2B5EF4-FFF2-40B4-BE49-F238E27FC236}">
                <a16:creationId xmlns:a16="http://schemas.microsoft.com/office/drawing/2014/main" id="{48659551-C257-40A4-8C01-61E61B8B206C}"/>
              </a:ext>
            </a:extLst>
          </p:cNvPr>
          <p:cNvGrpSpPr/>
          <p:nvPr/>
        </p:nvGrpSpPr>
        <p:grpSpPr>
          <a:xfrm>
            <a:off x="3272682" y="1364831"/>
            <a:ext cx="1991799" cy="2661360"/>
            <a:chOff x="3272682" y="1364831"/>
            <a:chExt cx="1991799" cy="2661360"/>
          </a:xfrm>
        </p:grpSpPr>
        <p:pic>
          <p:nvPicPr>
            <p:cNvPr id="11" name="Picture 10" descr="A person wearing a hat&#10;&#10;Description automatically generated with low confidence">
              <a:extLst>
                <a:ext uri="{FF2B5EF4-FFF2-40B4-BE49-F238E27FC236}">
                  <a16:creationId xmlns:a16="http://schemas.microsoft.com/office/drawing/2014/main" id="{80159D69-B933-47F2-BFD1-5641B5AA60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78540" y="1364831"/>
              <a:ext cx="1985941" cy="2076585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8C26664-4C9D-4598-8E8A-F32D811142DB}"/>
                </a:ext>
              </a:extLst>
            </p:cNvPr>
            <p:cNvSpPr txBox="1"/>
            <p:nvPr/>
          </p:nvSpPr>
          <p:spPr>
            <a:xfrm>
              <a:off x="3272682" y="3441416"/>
              <a:ext cx="1985941" cy="584775"/>
            </a:xfrm>
            <a:prstGeom prst="rect">
              <a:avLst/>
            </a:prstGeom>
            <a:solidFill>
              <a:srgbClr val="408EC6"/>
            </a:solidFill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PalatinoLinotype-Bold"/>
                </a:rPr>
                <a:t>Step-1: Face Detection</a:t>
              </a:r>
              <a:endParaRPr lang="en-IN" sz="1600" dirty="0">
                <a:solidFill>
                  <a:schemeClr val="bg1"/>
                </a:solidFill>
                <a:latin typeface="PalatinoLinotype-Bold"/>
              </a:endParaRPr>
            </a:p>
          </p:txBody>
        </p:sp>
      </p:grp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904618A-3637-4DDA-A2A1-F8961D5DAA09}"/>
              </a:ext>
            </a:extLst>
          </p:cNvPr>
          <p:cNvCxnSpPr>
            <a:stCxn id="7" idx="3"/>
            <a:endCxn id="11" idx="1"/>
          </p:cNvCxnSpPr>
          <p:nvPr/>
        </p:nvCxnSpPr>
        <p:spPr>
          <a:xfrm flipV="1">
            <a:off x="2828011" y="2403124"/>
            <a:ext cx="450529" cy="3661"/>
          </a:xfrm>
          <a:prstGeom prst="straightConnector1">
            <a:avLst/>
          </a:prstGeom>
          <a:ln w="38100">
            <a:solidFill>
              <a:srgbClr val="408EC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40" name="Group 1039">
            <a:extLst>
              <a:ext uri="{FF2B5EF4-FFF2-40B4-BE49-F238E27FC236}">
                <a16:creationId xmlns:a16="http://schemas.microsoft.com/office/drawing/2014/main" id="{4536B595-FA05-4042-BA47-5AC5FB7DB1D9}"/>
              </a:ext>
            </a:extLst>
          </p:cNvPr>
          <p:cNvGrpSpPr/>
          <p:nvPr/>
        </p:nvGrpSpPr>
        <p:grpSpPr>
          <a:xfrm>
            <a:off x="5988390" y="1945945"/>
            <a:ext cx="1051108" cy="1564605"/>
            <a:chOff x="5988390" y="1945945"/>
            <a:chExt cx="1051108" cy="1564605"/>
          </a:xfrm>
        </p:grpSpPr>
        <p:pic>
          <p:nvPicPr>
            <p:cNvPr id="12" name="Picture 11" descr="A person wearing a hat&#10;&#10;Description automatically generated with low confidence">
              <a:extLst>
                <a:ext uri="{FF2B5EF4-FFF2-40B4-BE49-F238E27FC236}">
                  <a16:creationId xmlns:a16="http://schemas.microsoft.com/office/drawing/2014/main" id="{3DB66AF7-E8CB-4D73-BB53-C43DFB7FA4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529" t="38795" r="24544" b="11056"/>
            <a:stretch/>
          </p:blipFill>
          <p:spPr>
            <a:xfrm>
              <a:off x="5988390" y="1945945"/>
              <a:ext cx="1051108" cy="1041384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8B0B87D-7A4F-4F8B-A7E2-3AA5006F3A5D}"/>
                </a:ext>
              </a:extLst>
            </p:cNvPr>
            <p:cNvSpPr txBox="1"/>
            <p:nvPr/>
          </p:nvSpPr>
          <p:spPr>
            <a:xfrm>
              <a:off x="5988390" y="2987330"/>
              <a:ext cx="1051108" cy="523220"/>
            </a:xfrm>
            <a:prstGeom prst="rect">
              <a:avLst/>
            </a:prstGeom>
            <a:solidFill>
              <a:srgbClr val="408EC6"/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PalatinoLinotype-Bold"/>
                </a:rPr>
                <a:t>Step-2: Crop</a:t>
              </a:r>
              <a:endParaRPr lang="en-IN" sz="1400" dirty="0">
                <a:solidFill>
                  <a:schemeClr val="bg1"/>
                </a:solidFill>
                <a:latin typeface="PalatinoLinotype-Bold"/>
              </a:endParaRPr>
            </a:p>
          </p:txBody>
        </p:sp>
      </p:grp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9C7B7BF-D473-4887-9FA2-A201CCDC862B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5258623" y="2466637"/>
            <a:ext cx="729767" cy="312"/>
          </a:xfrm>
          <a:prstGeom prst="straightConnector1">
            <a:avLst/>
          </a:prstGeom>
          <a:ln w="38100">
            <a:solidFill>
              <a:srgbClr val="408EC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6877086-E1EF-4E42-A015-C22AE3FEFE4E}"/>
              </a:ext>
            </a:extLst>
          </p:cNvPr>
          <p:cNvCxnSpPr>
            <a:cxnSpLocks/>
            <a:stCxn id="12" idx="3"/>
            <a:endCxn id="14" idx="1"/>
          </p:cNvCxnSpPr>
          <p:nvPr/>
        </p:nvCxnSpPr>
        <p:spPr>
          <a:xfrm flipV="1">
            <a:off x="7039498" y="2463288"/>
            <a:ext cx="643819" cy="3349"/>
          </a:xfrm>
          <a:prstGeom prst="straightConnector1">
            <a:avLst/>
          </a:prstGeom>
          <a:ln w="38100">
            <a:solidFill>
              <a:srgbClr val="408EC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5" name="Group 1034">
            <a:extLst>
              <a:ext uri="{FF2B5EF4-FFF2-40B4-BE49-F238E27FC236}">
                <a16:creationId xmlns:a16="http://schemas.microsoft.com/office/drawing/2014/main" id="{02594748-3E42-456F-8FDA-9D9D06D3D913}"/>
              </a:ext>
            </a:extLst>
          </p:cNvPr>
          <p:cNvGrpSpPr/>
          <p:nvPr/>
        </p:nvGrpSpPr>
        <p:grpSpPr>
          <a:xfrm>
            <a:off x="5988393" y="3734075"/>
            <a:ext cx="2220479" cy="1017311"/>
            <a:chOff x="5340693" y="3717998"/>
            <a:chExt cx="2220479" cy="1017311"/>
          </a:xfrm>
        </p:grpSpPr>
        <p:cxnSp>
          <p:nvCxnSpPr>
            <p:cNvPr id="29" name="Connector: Elbow 28">
              <a:extLst>
                <a:ext uri="{FF2B5EF4-FFF2-40B4-BE49-F238E27FC236}">
                  <a16:creationId xmlns:a16="http://schemas.microsoft.com/office/drawing/2014/main" id="{BC222E61-DD77-4F31-824C-C45592E4824B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5340693" y="4004640"/>
              <a:ext cx="2220479" cy="730669"/>
            </a:xfrm>
            <a:prstGeom prst="bentConnector3">
              <a:avLst>
                <a:gd name="adj1" fmla="val 100046"/>
              </a:avLst>
            </a:prstGeom>
            <a:ln w="38100">
              <a:solidFill>
                <a:srgbClr val="408EC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4" name="Straight Connector 1033">
              <a:extLst>
                <a:ext uri="{FF2B5EF4-FFF2-40B4-BE49-F238E27FC236}">
                  <a16:creationId xmlns:a16="http://schemas.microsoft.com/office/drawing/2014/main" id="{561A22C1-7FEA-4D58-8013-B41B8BFCCDCE}"/>
                </a:ext>
              </a:extLst>
            </p:cNvPr>
            <p:cNvCxnSpPr>
              <a:cxnSpLocks/>
            </p:cNvCxnSpPr>
            <p:nvPr/>
          </p:nvCxnSpPr>
          <p:spPr>
            <a:xfrm>
              <a:off x="7542121" y="3717998"/>
              <a:ext cx="0" cy="302719"/>
            </a:xfrm>
            <a:prstGeom prst="line">
              <a:avLst/>
            </a:prstGeom>
            <a:ln w="38100">
              <a:solidFill>
                <a:srgbClr val="408EC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CB15BE31-AE61-41E6-9238-8920F658CEB1}"/>
              </a:ext>
            </a:extLst>
          </p:cNvPr>
          <p:cNvGrpSpPr/>
          <p:nvPr/>
        </p:nvGrpSpPr>
        <p:grpSpPr>
          <a:xfrm>
            <a:off x="4801559" y="4813053"/>
            <a:ext cx="4237666" cy="1963059"/>
            <a:chOff x="4801559" y="4813053"/>
            <a:chExt cx="4237666" cy="1963059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9D8B3635-1C60-498F-8653-1A83CD7CE78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7239" r="43395" b="-1"/>
            <a:stretch/>
          </p:blipFill>
          <p:spPr bwMode="auto">
            <a:xfrm>
              <a:off x="4801559" y="4813053"/>
              <a:ext cx="3999541" cy="19630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F1EA420D-6F8B-4796-BB19-221DEC831A58}"/>
                </a:ext>
              </a:extLst>
            </p:cNvPr>
            <p:cNvSpPr/>
            <p:nvPr/>
          </p:nvSpPr>
          <p:spPr>
            <a:xfrm>
              <a:off x="8582025" y="5562600"/>
              <a:ext cx="457200" cy="50150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5" name="Rectangle: Top Corners One Rounded and One Snipped 4">
            <a:extLst>
              <a:ext uri="{FF2B5EF4-FFF2-40B4-BE49-F238E27FC236}">
                <a16:creationId xmlns:a16="http://schemas.microsoft.com/office/drawing/2014/main" id="{BD3FA1A6-633B-4000-8FF4-24E46EB9FD16}"/>
              </a:ext>
            </a:extLst>
          </p:cNvPr>
          <p:cNvSpPr/>
          <p:nvPr/>
        </p:nvSpPr>
        <p:spPr>
          <a:xfrm>
            <a:off x="9372599" y="5499026"/>
            <a:ext cx="1524001" cy="565076"/>
          </a:xfrm>
          <a:prstGeom prst="snipRoundRect">
            <a:avLst>
              <a:gd name="adj1" fmla="val 0"/>
              <a:gd name="adj2" fmla="val 50000"/>
            </a:avLst>
          </a:prstGeom>
          <a:solidFill>
            <a:srgbClr val="408E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PalatinoLinotype-Bold"/>
              </a:rPr>
              <a:t>Facial Features</a:t>
            </a:r>
            <a:endParaRPr lang="en-IN" dirty="0">
              <a:latin typeface="PalatinoLinotype-Bold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DFEA84F-49A4-4E45-A0F3-59B8359558FF}"/>
              </a:ext>
            </a:extLst>
          </p:cNvPr>
          <p:cNvCxnSpPr/>
          <p:nvPr/>
        </p:nvCxnSpPr>
        <p:spPr>
          <a:xfrm>
            <a:off x="8810625" y="5794582"/>
            <a:ext cx="561974" cy="0"/>
          </a:xfrm>
          <a:prstGeom prst="straightConnector1">
            <a:avLst/>
          </a:prstGeom>
          <a:ln w="57150">
            <a:solidFill>
              <a:srgbClr val="408EC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9961118"/>
      </p:ext>
    </p:extLst>
  </p:cSld>
  <p:clrMapOvr>
    <a:masterClrMapping/>
  </p:clrMapOvr>
  <p:transition spd="slow">
    <p:comb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DC1C9-8DAE-45BE-97F2-DE19272AD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Face Recognition Framework</a:t>
            </a:r>
            <a:endParaRPr lang="en-IN" dirty="0"/>
          </a:p>
        </p:txBody>
      </p:sp>
      <p:cxnSp>
        <p:nvCxnSpPr>
          <p:cNvPr id="100" name="Connector: Elbow 99">
            <a:extLst>
              <a:ext uri="{FF2B5EF4-FFF2-40B4-BE49-F238E27FC236}">
                <a16:creationId xmlns:a16="http://schemas.microsoft.com/office/drawing/2014/main" id="{2BB8074F-38F4-48E4-A75E-3CC1CD250AE0}"/>
              </a:ext>
            </a:extLst>
          </p:cNvPr>
          <p:cNvCxnSpPr>
            <a:cxnSpLocks/>
            <a:endCxn id="121" idx="1"/>
          </p:cNvCxnSpPr>
          <p:nvPr/>
        </p:nvCxnSpPr>
        <p:spPr>
          <a:xfrm>
            <a:off x="936752" y="2222044"/>
            <a:ext cx="2001525" cy="1801207"/>
          </a:xfrm>
          <a:prstGeom prst="bentConnector3">
            <a:avLst>
              <a:gd name="adj1" fmla="val 984"/>
            </a:avLst>
          </a:prstGeom>
          <a:ln w="38100">
            <a:solidFill>
              <a:schemeClr val="tx1"/>
            </a:solidFill>
            <a:prstDash val="sysDot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96016BD4-261A-4392-9E45-19F19142DE6F}"/>
              </a:ext>
            </a:extLst>
          </p:cNvPr>
          <p:cNvCxnSpPr>
            <a:cxnSpLocks/>
            <a:stCxn id="124" idx="3"/>
            <a:endCxn id="127" idx="1"/>
          </p:cNvCxnSpPr>
          <p:nvPr/>
        </p:nvCxnSpPr>
        <p:spPr>
          <a:xfrm flipV="1">
            <a:off x="6015306" y="2193805"/>
            <a:ext cx="2079877" cy="23817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3CB6B2E2-2C09-42A8-ABF5-95008F64633E}"/>
              </a:ext>
            </a:extLst>
          </p:cNvPr>
          <p:cNvCxnSpPr>
            <a:cxnSpLocks/>
            <a:stCxn id="127" idx="2"/>
          </p:cNvCxnSpPr>
          <p:nvPr/>
        </p:nvCxnSpPr>
        <p:spPr>
          <a:xfrm flipH="1">
            <a:off x="8481483" y="2589290"/>
            <a:ext cx="11231" cy="1033977"/>
          </a:xfrm>
          <a:prstGeom prst="straightConnector1">
            <a:avLst/>
          </a:prstGeom>
          <a:ln w="38100">
            <a:solidFill>
              <a:schemeClr val="accent6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Flowchart: Document 109">
            <a:extLst>
              <a:ext uri="{FF2B5EF4-FFF2-40B4-BE49-F238E27FC236}">
                <a16:creationId xmlns:a16="http://schemas.microsoft.com/office/drawing/2014/main" id="{B31DD3BF-1A2C-496D-88EB-26B3EF1A6BFB}"/>
              </a:ext>
            </a:extLst>
          </p:cNvPr>
          <p:cNvSpPr/>
          <p:nvPr/>
        </p:nvSpPr>
        <p:spPr>
          <a:xfrm>
            <a:off x="7792983" y="3666820"/>
            <a:ext cx="1549879" cy="712861"/>
          </a:xfrm>
          <a:prstGeom prst="flowChartDocument">
            <a:avLst/>
          </a:prstGeom>
          <a:solidFill>
            <a:srgbClr val="408E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PalatinoLinotype-Bold"/>
                <a:ea typeface="Open Sans" panose="020B0606030504020204" pitchFamily="34" charset="0"/>
                <a:cs typeface="Open Sans" panose="020B0606030504020204" pitchFamily="34" charset="0"/>
              </a:rPr>
              <a:t>Model Ready</a:t>
            </a:r>
            <a:endParaRPr lang="en-IN" sz="1600" dirty="0">
              <a:latin typeface="PalatinoLinotype-Bold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2" name="Arrow: Chevron 111">
            <a:extLst>
              <a:ext uri="{FF2B5EF4-FFF2-40B4-BE49-F238E27FC236}">
                <a16:creationId xmlns:a16="http://schemas.microsoft.com/office/drawing/2014/main" id="{E73A8B9C-5760-40A3-B356-CE95A169BDB3}"/>
              </a:ext>
            </a:extLst>
          </p:cNvPr>
          <p:cNvSpPr/>
          <p:nvPr/>
        </p:nvSpPr>
        <p:spPr>
          <a:xfrm>
            <a:off x="584879" y="6377903"/>
            <a:ext cx="3829741" cy="330872"/>
          </a:xfrm>
          <a:prstGeom prst="chevron">
            <a:avLst/>
          </a:prstGeom>
          <a:solidFill>
            <a:srgbClr val="408E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PalatinoLinotype-Bold"/>
              </a:rPr>
              <a:t>Feature Extraction</a:t>
            </a:r>
            <a:endParaRPr lang="en-IN" sz="1400" b="1" dirty="0">
              <a:solidFill>
                <a:schemeClr val="bg1"/>
              </a:solidFill>
              <a:latin typeface="PalatinoLinotype-Bold"/>
            </a:endParaRPr>
          </a:p>
        </p:txBody>
      </p:sp>
      <p:sp>
        <p:nvSpPr>
          <p:cNvPr id="113" name="Arrow: Chevron 112">
            <a:extLst>
              <a:ext uri="{FF2B5EF4-FFF2-40B4-BE49-F238E27FC236}">
                <a16:creationId xmlns:a16="http://schemas.microsoft.com/office/drawing/2014/main" id="{E2C69AEA-FD36-4E6D-9F1E-9E8F190478DB}"/>
              </a:ext>
            </a:extLst>
          </p:cNvPr>
          <p:cNvSpPr/>
          <p:nvPr/>
        </p:nvSpPr>
        <p:spPr>
          <a:xfrm>
            <a:off x="4414621" y="6393854"/>
            <a:ext cx="3866359" cy="330716"/>
          </a:xfrm>
          <a:prstGeom prst="chevron">
            <a:avLst/>
          </a:prstGeom>
          <a:solidFill>
            <a:srgbClr val="408E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PalatinoLinotype-Bold"/>
              </a:rPr>
              <a:t>Training</a:t>
            </a:r>
            <a:endParaRPr lang="en-IN" sz="1400" b="1" dirty="0">
              <a:solidFill>
                <a:schemeClr val="bg1"/>
              </a:solidFill>
              <a:latin typeface="PalatinoLinotype-Bold"/>
            </a:endParaRPr>
          </a:p>
        </p:txBody>
      </p:sp>
      <p:sp>
        <p:nvSpPr>
          <p:cNvPr id="114" name="Arrow: Chevron 113">
            <a:extLst>
              <a:ext uri="{FF2B5EF4-FFF2-40B4-BE49-F238E27FC236}">
                <a16:creationId xmlns:a16="http://schemas.microsoft.com/office/drawing/2014/main" id="{987AD5F5-0C9C-497A-ACF8-727EED67932E}"/>
              </a:ext>
            </a:extLst>
          </p:cNvPr>
          <p:cNvSpPr/>
          <p:nvPr/>
        </p:nvSpPr>
        <p:spPr>
          <a:xfrm>
            <a:off x="8280979" y="6385081"/>
            <a:ext cx="3249941" cy="323694"/>
          </a:xfrm>
          <a:prstGeom prst="chevron">
            <a:avLst/>
          </a:prstGeom>
          <a:solidFill>
            <a:srgbClr val="408E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PalatinoLinotype-Bold"/>
              </a:rPr>
              <a:t>Save Model</a:t>
            </a:r>
            <a:endParaRPr lang="en-IN" sz="1400" b="1" dirty="0">
              <a:solidFill>
                <a:schemeClr val="bg1"/>
              </a:solidFill>
              <a:latin typeface="PalatinoLinotype-Bold"/>
            </a:endParaRPr>
          </a:p>
        </p:txBody>
      </p:sp>
      <p:pic>
        <p:nvPicPr>
          <p:cNvPr id="121" name="Picture 10" descr="Untitled">
            <a:extLst>
              <a:ext uri="{FF2B5EF4-FFF2-40B4-BE49-F238E27FC236}">
                <a16:creationId xmlns:a16="http://schemas.microsoft.com/office/drawing/2014/main" id="{D62DD41C-17CD-481A-BB73-F41E334579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8277" y="3627767"/>
            <a:ext cx="795062" cy="79097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22" name="TextBox 121">
            <a:extLst>
              <a:ext uri="{FF2B5EF4-FFF2-40B4-BE49-F238E27FC236}">
                <a16:creationId xmlns:a16="http://schemas.microsoft.com/office/drawing/2014/main" id="{0B0BD996-F045-42EE-B4BE-327FB2A4C7C2}"/>
              </a:ext>
            </a:extLst>
          </p:cNvPr>
          <p:cNvSpPr txBox="1"/>
          <p:nvPr/>
        </p:nvSpPr>
        <p:spPr>
          <a:xfrm>
            <a:off x="1364642" y="4338397"/>
            <a:ext cx="164474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i="1" dirty="0">
                <a:latin typeface="PalatinoLinotype-Bold"/>
              </a:rPr>
              <a:t>Feature Extraction</a:t>
            </a:r>
            <a:endParaRPr lang="en-IN" sz="1500" i="1" dirty="0">
              <a:latin typeface="PalatinoLinotype-Bold"/>
            </a:endParaRPr>
          </a:p>
        </p:txBody>
      </p: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2399D2B6-7BAD-48EA-B075-2C0ED13AEB0A}"/>
              </a:ext>
            </a:extLst>
          </p:cNvPr>
          <p:cNvGrpSpPr/>
          <p:nvPr/>
        </p:nvGrpSpPr>
        <p:grpSpPr>
          <a:xfrm>
            <a:off x="4403795" y="1365671"/>
            <a:ext cx="2621680" cy="1255345"/>
            <a:chOff x="2651381" y="1315390"/>
            <a:chExt cx="3557507" cy="1712263"/>
          </a:xfrm>
        </p:grpSpPr>
        <p:pic>
          <p:nvPicPr>
            <p:cNvPr id="124" name="Picture 6" descr="Amazon SageMaker Now Supports Additional Instance Types, Local Mode, Open  Sourced Containers, MXNet and Tensorflow Updates | M-SQUARE">
              <a:extLst>
                <a:ext uri="{FF2B5EF4-FFF2-40B4-BE49-F238E27FC236}">
                  <a16:creationId xmlns:a16="http://schemas.microsoft.com/office/drawing/2014/main" id="{81F27333-24FC-41DD-A215-EB00FBE0559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59268" y="1927211"/>
              <a:ext cx="1078865" cy="1100442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A0DE9BF0-981F-40CF-AFD1-4DD7BA00BDA2}"/>
                </a:ext>
              </a:extLst>
            </p:cNvPr>
            <p:cNvSpPr txBox="1"/>
            <p:nvPr/>
          </p:nvSpPr>
          <p:spPr>
            <a:xfrm>
              <a:off x="2651381" y="1315390"/>
              <a:ext cx="3557507" cy="4407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i="1" dirty="0">
                  <a:latin typeface="PalatinoLinotype-Bold"/>
                </a:rPr>
                <a:t>Train Machine Learning Model</a:t>
              </a:r>
              <a:endParaRPr lang="en-IN" sz="1500" i="1" dirty="0">
                <a:latin typeface="PalatinoLinotype-Bold"/>
              </a:endParaRPr>
            </a:p>
          </p:txBody>
        </p:sp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2815A99C-C524-4308-A1B4-ECF401B0F9B8}"/>
              </a:ext>
            </a:extLst>
          </p:cNvPr>
          <p:cNvGrpSpPr/>
          <p:nvPr/>
        </p:nvGrpSpPr>
        <p:grpSpPr>
          <a:xfrm>
            <a:off x="7913119" y="1454153"/>
            <a:ext cx="1410964" cy="1135137"/>
            <a:chOff x="6547408" y="1436078"/>
            <a:chExt cx="1914619" cy="1548301"/>
          </a:xfrm>
        </p:grpSpPr>
        <p:pic>
          <p:nvPicPr>
            <p:cNvPr id="127" name="Picture 12" descr="How to download an entire S3 bucket recursively | Sandro Cirulli">
              <a:extLst>
                <a:ext uri="{FF2B5EF4-FFF2-40B4-BE49-F238E27FC236}">
                  <a16:creationId xmlns:a16="http://schemas.microsoft.com/office/drawing/2014/main" id="{9B59B4E9-06BD-44ED-B2CE-7F76C694AC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94463" y="1905514"/>
              <a:ext cx="1078865" cy="1078865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7E6769F3-1E11-49C0-BF0C-ABE9BED623A4}"/>
                </a:ext>
              </a:extLst>
            </p:cNvPr>
            <p:cNvSpPr txBox="1"/>
            <p:nvPr/>
          </p:nvSpPr>
          <p:spPr>
            <a:xfrm>
              <a:off x="6547408" y="1436078"/>
              <a:ext cx="1914619" cy="4407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i="1" dirty="0">
                  <a:latin typeface="PalatinoLinotype-Bold"/>
                </a:rPr>
                <a:t>Model Artifacts</a:t>
              </a:r>
              <a:endParaRPr lang="en-IN" sz="1500" i="1" dirty="0">
                <a:latin typeface="PalatinoLinotype-Bold"/>
              </a:endParaRPr>
            </a:p>
          </p:txBody>
        </p:sp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6C3E40E7-D551-4AEA-94A9-EACF00035C89}"/>
              </a:ext>
            </a:extLst>
          </p:cNvPr>
          <p:cNvGrpSpPr/>
          <p:nvPr/>
        </p:nvGrpSpPr>
        <p:grpSpPr>
          <a:xfrm>
            <a:off x="274275" y="1283541"/>
            <a:ext cx="1306934" cy="1199924"/>
            <a:chOff x="274275" y="1283541"/>
            <a:chExt cx="1306934" cy="1199924"/>
          </a:xfrm>
        </p:grpSpPr>
        <p:grpSp>
          <p:nvGrpSpPr>
            <p:cNvPr id="150" name="Group 149">
              <a:extLst>
                <a:ext uri="{FF2B5EF4-FFF2-40B4-BE49-F238E27FC236}">
                  <a16:creationId xmlns:a16="http://schemas.microsoft.com/office/drawing/2014/main" id="{A766E1B1-0F4D-48F8-8BD0-4A003F6F06C0}"/>
                </a:ext>
              </a:extLst>
            </p:cNvPr>
            <p:cNvGrpSpPr/>
            <p:nvPr/>
          </p:nvGrpSpPr>
          <p:grpSpPr>
            <a:xfrm>
              <a:off x="274275" y="1628183"/>
              <a:ext cx="1306934" cy="855282"/>
              <a:chOff x="4130040" y="7423857"/>
              <a:chExt cx="1645920" cy="1160943"/>
            </a:xfrm>
            <a:solidFill>
              <a:schemeClr val="accent1">
                <a:lumMod val="75000"/>
              </a:schemeClr>
            </a:solidFill>
          </p:grpSpPr>
          <p:sp>
            <p:nvSpPr>
              <p:cNvPr id="152" name="Rectangle 151">
                <a:extLst>
                  <a:ext uri="{FF2B5EF4-FFF2-40B4-BE49-F238E27FC236}">
                    <a16:creationId xmlns:a16="http://schemas.microsoft.com/office/drawing/2014/main" id="{438B4626-2DCA-4AD0-97CB-1CAA40105E6B}"/>
                  </a:ext>
                </a:extLst>
              </p:cNvPr>
              <p:cNvSpPr/>
              <p:nvPr/>
            </p:nvSpPr>
            <p:spPr>
              <a:xfrm>
                <a:off x="4130040" y="7423857"/>
                <a:ext cx="1341120" cy="856143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500" i="1" dirty="0">
                    <a:latin typeface="PalatinoLinotype-Bold"/>
                    <a:ea typeface="Open Sans" panose="020B0606030504020204" pitchFamily="34" charset="0"/>
                    <a:cs typeface="Open Sans" panose="020B0606030504020204" pitchFamily="34" charset="0"/>
                  </a:rPr>
                  <a:t>image</a:t>
                </a:r>
                <a:endParaRPr lang="en-IN" sz="1500" i="1" dirty="0">
                  <a:latin typeface="PalatinoLinotype-Bold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53" name="Rectangle 152">
                <a:extLst>
                  <a:ext uri="{FF2B5EF4-FFF2-40B4-BE49-F238E27FC236}">
                    <a16:creationId xmlns:a16="http://schemas.microsoft.com/office/drawing/2014/main" id="{74ACFEA6-B4DA-4865-AD22-A586A4FDD45C}"/>
                  </a:ext>
                </a:extLst>
              </p:cNvPr>
              <p:cNvSpPr/>
              <p:nvPr/>
            </p:nvSpPr>
            <p:spPr>
              <a:xfrm>
                <a:off x="4282440" y="7576257"/>
                <a:ext cx="1341120" cy="856143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500" i="1" dirty="0">
                    <a:latin typeface="PalatinoLinotype-Bold"/>
                    <a:ea typeface="Open Sans" panose="020B0606030504020204" pitchFamily="34" charset="0"/>
                    <a:cs typeface="Open Sans" panose="020B0606030504020204" pitchFamily="34" charset="0"/>
                  </a:rPr>
                  <a:t>image</a:t>
                </a:r>
                <a:endParaRPr lang="en-IN" sz="1500" i="1" dirty="0">
                  <a:latin typeface="PalatinoLinotype-Bold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54" name="Rectangle 153">
                <a:extLst>
                  <a:ext uri="{FF2B5EF4-FFF2-40B4-BE49-F238E27FC236}">
                    <a16:creationId xmlns:a16="http://schemas.microsoft.com/office/drawing/2014/main" id="{A1FF6B8C-B39D-47D4-9B81-67BA4F3A7787}"/>
                  </a:ext>
                </a:extLst>
              </p:cNvPr>
              <p:cNvSpPr/>
              <p:nvPr/>
            </p:nvSpPr>
            <p:spPr>
              <a:xfrm>
                <a:off x="4434840" y="7728657"/>
                <a:ext cx="1341120" cy="856143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500" dirty="0">
                    <a:latin typeface="PalatinoLinotype-Bold"/>
                    <a:ea typeface="Open Sans" panose="020B0606030504020204" pitchFamily="34" charset="0"/>
                    <a:cs typeface="Open Sans" panose="020B0606030504020204" pitchFamily="34" charset="0"/>
                  </a:rPr>
                  <a:t>images</a:t>
                </a:r>
                <a:endParaRPr lang="en-IN" sz="1500" dirty="0">
                  <a:latin typeface="PalatinoLinotype-Bold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23996553-BAB5-4587-B05A-7EADB1C4797A}"/>
                </a:ext>
              </a:extLst>
            </p:cNvPr>
            <p:cNvSpPr txBox="1"/>
            <p:nvPr/>
          </p:nvSpPr>
          <p:spPr>
            <a:xfrm>
              <a:off x="313630" y="1283541"/>
              <a:ext cx="1196610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i="1" dirty="0">
                  <a:latin typeface="PalatinoLinotype-Bold"/>
                </a:rPr>
                <a:t>Train Images</a:t>
              </a:r>
              <a:endParaRPr lang="en-IN" sz="1500" i="1" dirty="0">
                <a:latin typeface="PalatinoLinotype-Bold"/>
              </a:endParaRPr>
            </a:p>
          </p:txBody>
        </p:sp>
      </p:grpSp>
      <p:cxnSp>
        <p:nvCxnSpPr>
          <p:cNvPr id="157" name="Connector: Elbow 156">
            <a:extLst>
              <a:ext uri="{FF2B5EF4-FFF2-40B4-BE49-F238E27FC236}">
                <a16:creationId xmlns:a16="http://schemas.microsoft.com/office/drawing/2014/main" id="{6E53BF94-98ED-44A6-BC99-089717BD3BEE}"/>
              </a:ext>
            </a:extLst>
          </p:cNvPr>
          <p:cNvCxnSpPr>
            <a:cxnSpLocks/>
            <a:stCxn id="121" idx="0"/>
            <a:endCxn id="124" idx="1"/>
          </p:cNvCxnSpPr>
          <p:nvPr/>
        </p:nvCxnSpPr>
        <p:spPr>
          <a:xfrm rot="5400000" flipH="1" flipV="1">
            <a:off x="3572954" y="1980476"/>
            <a:ext cx="1410144" cy="1884436"/>
          </a:xfrm>
          <a:prstGeom prst="bentConnector2">
            <a:avLst/>
          </a:prstGeom>
          <a:ln w="38100">
            <a:solidFill>
              <a:schemeClr val="tx1"/>
            </a:solidFill>
            <a:prstDash val="sysDot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: Top Corners One Rounded and One Snipped 24">
            <a:extLst>
              <a:ext uri="{FF2B5EF4-FFF2-40B4-BE49-F238E27FC236}">
                <a16:creationId xmlns:a16="http://schemas.microsoft.com/office/drawing/2014/main" id="{4A8E1400-2A81-40C5-9A39-321ACF0C817C}"/>
              </a:ext>
            </a:extLst>
          </p:cNvPr>
          <p:cNvSpPr/>
          <p:nvPr/>
        </p:nvSpPr>
        <p:spPr>
          <a:xfrm>
            <a:off x="2562575" y="3055332"/>
            <a:ext cx="1524001" cy="565076"/>
          </a:xfrm>
          <a:prstGeom prst="snipRoundRect">
            <a:avLst>
              <a:gd name="adj1" fmla="val 0"/>
              <a:gd name="adj2" fmla="val 50000"/>
            </a:avLst>
          </a:prstGeom>
          <a:solidFill>
            <a:srgbClr val="408E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PalatinoLinotype-Bold"/>
              </a:rPr>
              <a:t>Facial Features</a:t>
            </a:r>
            <a:endParaRPr lang="en-IN" dirty="0">
              <a:latin typeface="PalatinoLinotype-Bold"/>
            </a:endParaRPr>
          </a:p>
        </p:txBody>
      </p:sp>
    </p:spTree>
    <p:extLst>
      <p:ext uri="{BB962C8B-B14F-4D97-AF65-F5344CB8AC3E}">
        <p14:creationId xmlns:p14="http://schemas.microsoft.com/office/powerpoint/2010/main" val="970095712"/>
      </p:ext>
    </p:extLst>
  </p:cSld>
  <p:clrMapOvr>
    <a:masterClrMapping/>
  </p:clrMapOvr>
  <p:transition spd="slow">
    <p:comb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Rectangle: Rounded Corners 1050">
            <a:extLst>
              <a:ext uri="{FF2B5EF4-FFF2-40B4-BE49-F238E27FC236}">
                <a16:creationId xmlns:a16="http://schemas.microsoft.com/office/drawing/2014/main" id="{03ED2742-D988-4AD3-AAE9-0C44B13EF3FE}"/>
              </a:ext>
            </a:extLst>
          </p:cNvPr>
          <p:cNvSpPr/>
          <p:nvPr/>
        </p:nvSpPr>
        <p:spPr>
          <a:xfrm>
            <a:off x="4972051" y="2838450"/>
            <a:ext cx="3992639" cy="2675144"/>
          </a:xfrm>
          <a:prstGeom prst="roundRect">
            <a:avLst>
              <a:gd name="adj" fmla="val 3137"/>
            </a:avLst>
          </a:prstGeom>
          <a:noFill/>
          <a:ln>
            <a:solidFill>
              <a:srgbClr val="7A20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0ABE45-B95A-46F3-87D8-2A92FCF9DB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i="0" u="none" strike="noStrike" baseline="0" dirty="0">
                <a:latin typeface="PalatinoLinotype-Roman"/>
              </a:rPr>
              <a:t>Train Machine Learning Model</a:t>
            </a:r>
            <a:endParaRPr lang="en-IN" dirty="0">
              <a:latin typeface="PalatinoLinotype-Roman"/>
            </a:endParaRPr>
          </a:p>
        </p:txBody>
      </p:sp>
      <p:sp>
        <p:nvSpPr>
          <p:cNvPr id="20" name="Rectangle: Top Corners One Rounded and One Snipped 19">
            <a:extLst>
              <a:ext uri="{FF2B5EF4-FFF2-40B4-BE49-F238E27FC236}">
                <a16:creationId xmlns:a16="http://schemas.microsoft.com/office/drawing/2014/main" id="{D27C9084-D507-4A8E-A2B2-AED4C64F42B0}"/>
              </a:ext>
            </a:extLst>
          </p:cNvPr>
          <p:cNvSpPr/>
          <p:nvPr/>
        </p:nvSpPr>
        <p:spPr>
          <a:xfrm>
            <a:off x="790574" y="3457575"/>
            <a:ext cx="1524001" cy="565076"/>
          </a:xfrm>
          <a:prstGeom prst="snipRoundRect">
            <a:avLst>
              <a:gd name="adj1" fmla="val 0"/>
              <a:gd name="adj2" fmla="val 50000"/>
            </a:avLst>
          </a:prstGeom>
          <a:solidFill>
            <a:srgbClr val="408E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PalatinoLinotype-Bold"/>
              </a:rPr>
              <a:t>Facial Features</a:t>
            </a:r>
            <a:endParaRPr lang="en-IN" dirty="0">
              <a:latin typeface="PalatinoLinotype-Bold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8EF5200-38FD-463D-8753-46A846F6A979}"/>
              </a:ext>
            </a:extLst>
          </p:cNvPr>
          <p:cNvSpPr txBox="1"/>
          <p:nvPr/>
        </p:nvSpPr>
        <p:spPr>
          <a:xfrm>
            <a:off x="1200149" y="4109797"/>
            <a:ext cx="6158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latin typeface="PalatinoLinotype-Bold"/>
              </a:rPr>
              <a:t>Data</a:t>
            </a:r>
            <a:endParaRPr lang="en-IN" sz="1600" i="1" dirty="0">
              <a:latin typeface="PalatinoLinotype-Bold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D32A25A-2CBA-4E61-8811-480C6D946134}"/>
              </a:ext>
            </a:extLst>
          </p:cNvPr>
          <p:cNvCxnSpPr>
            <a:cxnSpLocks/>
            <a:stCxn id="20" idx="0"/>
            <a:endCxn id="10" idx="1"/>
          </p:cNvCxnSpPr>
          <p:nvPr/>
        </p:nvCxnSpPr>
        <p:spPr>
          <a:xfrm>
            <a:off x="2314575" y="3740113"/>
            <a:ext cx="740429" cy="4072"/>
          </a:xfrm>
          <a:prstGeom prst="straightConnector1">
            <a:avLst/>
          </a:prstGeom>
          <a:ln w="28575">
            <a:solidFill>
              <a:srgbClr val="408EC6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88328B6E-FDED-45F2-82EF-B63A549A8140}"/>
              </a:ext>
            </a:extLst>
          </p:cNvPr>
          <p:cNvCxnSpPr>
            <a:cxnSpLocks/>
            <a:stCxn id="20" idx="3"/>
          </p:cNvCxnSpPr>
          <p:nvPr/>
        </p:nvCxnSpPr>
        <p:spPr>
          <a:xfrm rot="5400000" flipH="1" flipV="1">
            <a:off x="1724026" y="1733550"/>
            <a:ext cx="1552575" cy="1895477"/>
          </a:xfrm>
          <a:prstGeom prst="bentConnector2">
            <a:avLst/>
          </a:prstGeom>
          <a:ln w="28575">
            <a:solidFill>
              <a:srgbClr val="408EC6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12B12DEA-418F-49AC-9038-F83A20011BD7}"/>
              </a:ext>
            </a:extLst>
          </p:cNvPr>
          <p:cNvSpPr/>
          <p:nvPr/>
        </p:nvSpPr>
        <p:spPr>
          <a:xfrm>
            <a:off x="3055004" y="3351379"/>
            <a:ext cx="1524001" cy="785611"/>
          </a:xfrm>
          <a:prstGeom prst="rect">
            <a:avLst/>
          </a:prstGeom>
          <a:solidFill>
            <a:srgbClr val="408EC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PalatinoLinotype-Bold"/>
              </a:rPr>
              <a:t>Train Set</a:t>
            </a:r>
            <a:endParaRPr lang="en-IN" dirty="0">
              <a:latin typeface="PalatinoLinotype-Bold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7FB8BA5-1701-48C1-A246-05A0CC639A2A}"/>
              </a:ext>
            </a:extLst>
          </p:cNvPr>
          <p:cNvSpPr/>
          <p:nvPr/>
        </p:nvSpPr>
        <p:spPr>
          <a:xfrm>
            <a:off x="3448050" y="1512357"/>
            <a:ext cx="1524001" cy="785611"/>
          </a:xfrm>
          <a:prstGeom prst="rect">
            <a:avLst/>
          </a:prstGeom>
          <a:solidFill>
            <a:srgbClr val="408EC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PalatinoLinotype-Bold"/>
              </a:rPr>
              <a:t>Test Set</a:t>
            </a:r>
            <a:endParaRPr lang="en-IN" dirty="0">
              <a:latin typeface="PalatinoLinotype-Bold"/>
            </a:endParaRPr>
          </a:p>
        </p:txBody>
      </p:sp>
      <p:pic>
        <p:nvPicPr>
          <p:cNvPr id="31" name="Picture 6" descr="Amazon SageMaker Now Supports Additional Instance Types, Local Mode, Open  Sourced Containers, MXNet and Tensorflow Updates | M-SQUARE">
            <a:extLst>
              <a:ext uri="{FF2B5EF4-FFF2-40B4-BE49-F238E27FC236}">
                <a16:creationId xmlns:a16="http://schemas.microsoft.com/office/drawing/2014/main" id="{76E1C1DF-8F43-4AD2-9B8E-4CEFEE1DA9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6691" y="3185345"/>
            <a:ext cx="1130955" cy="1147636"/>
          </a:xfrm>
          <a:prstGeom prst="roundRect">
            <a:avLst>
              <a:gd name="adj" fmla="val 5000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B064239-4B2A-4AD0-8C86-BBE366397FDF}"/>
              </a:ext>
            </a:extLst>
          </p:cNvPr>
          <p:cNvCxnSpPr>
            <a:cxnSpLocks/>
            <a:stCxn id="10" idx="3"/>
            <a:endCxn id="31" idx="1"/>
          </p:cNvCxnSpPr>
          <p:nvPr/>
        </p:nvCxnSpPr>
        <p:spPr>
          <a:xfrm>
            <a:off x="4579005" y="3744185"/>
            <a:ext cx="677686" cy="14978"/>
          </a:xfrm>
          <a:prstGeom prst="straightConnector1">
            <a:avLst/>
          </a:prstGeom>
          <a:ln w="28575">
            <a:solidFill>
              <a:srgbClr val="408EC6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088B24C7-5A2E-4BF4-901B-1DFD9DE87A74}"/>
              </a:ext>
            </a:extLst>
          </p:cNvPr>
          <p:cNvSpPr/>
          <p:nvPr/>
        </p:nvSpPr>
        <p:spPr>
          <a:xfrm>
            <a:off x="7342792" y="3370429"/>
            <a:ext cx="1524001" cy="785611"/>
          </a:xfrm>
          <a:prstGeom prst="rect">
            <a:avLst/>
          </a:prstGeom>
          <a:solidFill>
            <a:srgbClr val="408EC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PalatinoLinotype-Bold"/>
              </a:rPr>
              <a:t>Evaluate Model</a:t>
            </a:r>
            <a:endParaRPr lang="en-IN" dirty="0">
              <a:latin typeface="PalatinoLinotype-Bold"/>
            </a:endParaRPr>
          </a:p>
        </p:txBody>
      </p:sp>
      <p:cxnSp>
        <p:nvCxnSpPr>
          <p:cNvPr id="1027" name="Straight Arrow Connector 1026">
            <a:extLst>
              <a:ext uri="{FF2B5EF4-FFF2-40B4-BE49-F238E27FC236}">
                <a16:creationId xmlns:a16="http://schemas.microsoft.com/office/drawing/2014/main" id="{09AE1046-9F2A-4EBE-9B18-60DEB8F6F070}"/>
              </a:ext>
            </a:extLst>
          </p:cNvPr>
          <p:cNvCxnSpPr>
            <a:stCxn id="31" idx="3"/>
            <a:endCxn id="38" idx="1"/>
          </p:cNvCxnSpPr>
          <p:nvPr/>
        </p:nvCxnSpPr>
        <p:spPr>
          <a:xfrm>
            <a:off x="6387646" y="3759163"/>
            <a:ext cx="955146" cy="4072"/>
          </a:xfrm>
          <a:prstGeom prst="straightConnector1">
            <a:avLst/>
          </a:prstGeom>
          <a:ln w="28575">
            <a:solidFill>
              <a:srgbClr val="408EC6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9" name="Connector: Elbow 1028">
            <a:extLst>
              <a:ext uri="{FF2B5EF4-FFF2-40B4-BE49-F238E27FC236}">
                <a16:creationId xmlns:a16="http://schemas.microsoft.com/office/drawing/2014/main" id="{806B278C-0370-4D49-A50F-76130A3475B0}"/>
              </a:ext>
            </a:extLst>
          </p:cNvPr>
          <p:cNvCxnSpPr>
            <a:stCxn id="38" idx="2"/>
            <a:endCxn id="31" idx="2"/>
          </p:cNvCxnSpPr>
          <p:nvPr/>
        </p:nvCxnSpPr>
        <p:spPr>
          <a:xfrm rot="5400000">
            <a:off x="6875011" y="3103198"/>
            <a:ext cx="176941" cy="2282624"/>
          </a:xfrm>
          <a:prstGeom prst="bentConnector3">
            <a:avLst>
              <a:gd name="adj1" fmla="val 649082"/>
            </a:avLst>
          </a:prstGeom>
          <a:ln w="28575">
            <a:solidFill>
              <a:srgbClr val="408EC6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2" name="Connector: Elbow 1031">
            <a:extLst>
              <a:ext uri="{FF2B5EF4-FFF2-40B4-BE49-F238E27FC236}">
                <a16:creationId xmlns:a16="http://schemas.microsoft.com/office/drawing/2014/main" id="{D464DBF1-B564-4D86-9AD8-2F9139CEB8E0}"/>
              </a:ext>
            </a:extLst>
          </p:cNvPr>
          <p:cNvCxnSpPr>
            <a:stCxn id="30" idx="3"/>
            <a:endCxn id="38" idx="0"/>
          </p:cNvCxnSpPr>
          <p:nvPr/>
        </p:nvCxnSpPr>
        <p:spPr>
          <a:xfrm>
            <a:off x="4972051" y="1905163"/>
            <a:ext cx="3132742" cy="1465266"/>
          </a:xfrm>
          <a:prstGeom prst="bentConnector2">
            <a:avLst/>
          </a:prstGeom>
          <a:ln w="28575">
            <a:solidFill>
              <a:srgbClr val="408EC6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Flowchart: Document 45">
            <a:extLst>
              <a:ext uri="{FF2B5EF4-FFF2-40B4-BE49-F238E27FC236}">
                <a16:creationId xmlns:a16="http://schemas.microsoft.com/office/drawing/2014/main" id="{BA8ABF26-F512-457E-BC18-732CDBC1E444}"/>
              </a:ext>
            </a:extLst>
          </p:cNvPr>
          <p:cNvSpPr/>
          <p:nvPr/>
        </p:nvSpPr>
        <p:spPr>
          <a:xfrm>
            <a:off x="9821939" y="3429000"/>
            <a:ext cx="1549879" cy="712861"/>
          </a:xfrm>
          <a:prstGeom prst="flowChartDocument">
            <a:avLst/>
          </a:prstGeom>
          <a:solidFill>
            <a:srgbClr val="408E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latin typeface="PalatinoLinotype-Bold"/>
                <a:ea typeface="Open Sans" panose="020B0606030504020204" pitchFamily="34" charset="0"/>
                <a:cs typeface="Open Sans" panose="020B0606030504020204" pitchFamily="34" charset="0"/>
              </a:rPr>
              <a:t>Model Ready</a:t>
            </a:r>
            <a:endParaRPr lang="en-IN" sz="1500" dirty="0">
              <a:latin typeface="PalatinoLinotype-Bold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1045" name="Straight Arrow Connector 1044">
            <a:extLst>
              <a:ext uri="{FF2B5EF4-FFF2-40B4-BE49-F238E27FC236}">
                <a16:creationId xmlns:a16="http://schemas.microsoft.com/office/drawing/2014/main" id="{42BE531A-55F6-47EB-8AF5-5ED02A53C4EB}"/>
              </a:ext>
            </a:extLst>
          </p:cNvPr>
          <p:cNvCxnSpPr>
            <a:stCxn id="38" idx="3"/>
            <a:endCxn id="46" idx="1"/>
          </p:cNvCxnSpPr>
          <p:nvPr/>
        </p:nvCxnSpPr>
        <p:spPr>
          <a:xfrm>
            <a:off x="8866793" y="3763235"/>
            <a:ext cx="955146" cy="22196"/>
          </a:xfrm>
          <a:prstGeom prst="straightConnector1">
            <a:avLst/>
          </a:prstGeom>
          <a:ln w="28575">
            <a:solidFill>
              <a:srgbClr val="408EC6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2" name="TextBox 1051">
            <a:extLst>
              <a:ext uri="{FF2B5EF4-FFF2-40B4-BE49-F238E27FC236}">
                <a16:creationId xmlns:a16="http://schemas.microsoft.com/office/drawing/2014/main" id="{2E031420-A431-493D-B821-CB8B50952C52}"/>
              </a:ext>
            </a:extLst>
          </p:cNvPr>
          <p:cNvSpPr txBox="1"/>
          <p:nvPr/>
        </p:nvSpPr>
        <p:spPr>
          <a:xfrm>
            <a:off x="4972051" y="5456444"/>
            <a:ext cx="3992638" cy="323165"/>
          </a:xfrm>
          <a:prstGeom prst="rect">
            <a:avLst/>
          </a:prstGeom>
          <a:solidFill>
            <a:srgbClr val="7A2048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500" i="1" dirty="0">
                <a:solidFill>
                  <a:schemeClr val="bg1"/>
                </a:solidFill>
                <a:latin typeface="PalatinoLinotype-Bold"/>
              </a:rPr>
              <a:t>Train ML model</a:t>
            </a:r>
            <a:endParaRPr lang="en-IN" sz="1500" i="1" dirty="0">
              <a:solidFill>
                <a:schemeClr val="bg1"/>
              </a:solidFill>
              <a:latin typeface="PalatinoLinotype-Bold"/>
            </a:endParaRPr>
          </a:p>
        </p:txBody>
      </p:sp>
    </p:spTree>
    <p:extLst>
      <p:ext uri="{BB962C8B-B14F-4D97-AF65-F5344CB8AC3E}">
        <p14:creationId xmlns:p14="http://schemas.microsoft.com/office/powerpoint/2010/main" val="3060796908"/>
      </p:ext>
    </p:extLst>
  </p:cSld>
  <p:clrMapOvr>
    <a:masterClrMapping/>
  </p:clrMapOvr>
  <p:transition spd="slow">
    <p:comb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latino">
      <a:majorFont>
        <a:latin typeface="Palatino Linotype"/>
        <a:ea typeface=""/>
        <a:cs typeface=""/>
      </a:majorFont>
      <a:minorFont>
        <a:latin typeface="Palatino Linotyp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Digital Marketing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2394</TotalTime>
  <Words>253</Words>
  <Application>Microsoft Office PowerPoint</Application>
  <PresentationFormat>Widescreen</PresentationFormat>
  <Paragraphs>97</Paragraphs>
  <Slides>11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Arial</vt:lpstr>
      <vt:lpstr>Calibri</vt:lpstr>
      <vt:lpstr>Open Sans</vt:lpstr>
      <vt:lpstr>Palatino Linotype</vt:lpstr>
      <vt:lpstr>PalatinoLinotype-Bold</vt:lpstr>
      <vt:lpstr>PalatinoLinotype-Roman</vt:lpstr>
      <vt:lpstr>Office Theme</vt:lpstr>
      <vt:lpstr>Digital Marketing</vt:lpstr>
      <vt:lpstr>Face Recognition Framework</vt:lpstr>
      <vt:lpstr>Face Recognition Framework</vt:lpstr>
      <vt:lpstr>Face Recognition Framework</vt:lpstr>
      <vt:lpstr>Data Preprocessing</vt:lpstr>
      <vt:lpstr>Data Preprocessing</vt:lpstr>
      <vt:lpstr>Data Preprocessing</vt:lpstr>
      <vt:lpstr>Step-3: Embedding Features</vt:lpstr>
      <vt:lpstr>Face Recognition Framework</vt:lpstr>
      <vt:lpstr>Train Machine Learning Model</vt:lpstr>
      <vt:lpstr>Face Recognition Framework</vt:lpstr>
      <vt:lpstr>Next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mota zen</dc:creator>
  <cp:lastModifiedBy>3137</cp:lastModifiedBy>
  <cp:revision>143</cp:revision>
  <dcterms:created xsi:type="dcterms:W3CDTF">2021-04-03T08:49:31Z</dcterms:created>
  <dcterms:modified xsi:type="dcterms:W3CDTF">2023-02-26T06:20:16Z</dcterms:modified>
</cp:coreProperties>
</file>